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629D-B0A4-4A44-BE34-F116DC9A06E5}" type="datetimeFigureOut">
              <a:rPr lang="zh-TW" altLang="en-US" smtClean="0"/>
              <a:pPr/>
              <a:t>2018/3/17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 偉大無窮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口舌筆墨 難以形容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高超諸星 深達地獄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闊高深 世無相同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始祖犯罪 墮入引誘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神遣愛子拯救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使我罪人 與神和好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赦免一切罪尤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天上諸天 當為紙張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地下萬莖 當為筆桿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世上海洋 當為墨水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全球文人 集合苦幹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耗盡智力 描寫神愛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海洋墨水會乾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案件雖長 如天連天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仍難表達透暢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真神之愛</vt:lpstr>
      <vt:lpstr>真神之愛</vt:lpstr>
      <vt:lpstr>真神之愛</vt:lpstr>
      <vt:lpstr>真神之愛</vt:lpstr>
      <vt:lpstr>真神之愛</vt:lpstr>
      <vt:lpstr>真神之愛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真神之愛</dc:title>
  <dc:creator>User</dc:creator>
  <cp:lastModifiedBy>大唐</cp:lastModifiedBy>
  <cp:revision>4</cp:revision>
  <dcterms:created xsi:type="dcterms:W3CDTF">2017-05-22T09:01:53Z</dcterms:created>
  <dcterms:modified xsi:type="dcterms:W3CDTF">2018-03-17T04:04:32Z</dcterms:modified>
</cp:coreProperties>
</file>