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zh-TW" altLang="zh-TW" sz="5400" dirty="0"/>
              <a:t>十字寶架 滿有血跡</a:t>
            </a:r>
          </a:p>
          <a:p>
            <a:pPr marL="0" indent="0" algn="ctr">
              <a:buNone/>
            </a:pPr>
            <a:r>
              <a:rPr lang="zh-TW" altLang="zh-TW" sz="5400" dirty="0"/>
              <a:t>看加略山救主</a:t>
            </a:r>
          </a:p>
          <a:p>
            <a:pPr marL="0" indent="0" algn="ctr">
              <a:buNone/>
            </a:pPr>
            <a:r>
              <a:rPr lang="zh-TW" altLang="zh-TW" sz="5400" dirty="0"/>
              <a:t>現在請信奇妙福音</a:t>
            </a:r>
          </a:p>
          <a:p>
            <a:pPr marL="0" indent="0" algn="ctr">
              <a:buNone/>
            </a:pPr>
            <a:r>
              <a:rPr lang="zh-TW" altLang="zh-TW" sz="5400" dirty="0"/>
              <a:t>主死為你得贖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38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不盡 主愛 主</a:t>
            </a:r>
            <a:r>
              <a:rPr lang="zh-TW" altLang="zh-TW" sz="5400" dirty="0" smtClean="0"/>
              <a:t>愛</a:t>
            </a: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zh-TW" sz="5400" dirty="0" smtClean="0"/>
              <a:t>永</a:t>
            </a:r>
            <a:r>
              <a:rPr lang="zh-TW" altLang="zh-TW" sz="5400" dirty="0"/>
              <a:t>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821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眾天使阿 與我同唱</a:t>
            </a:r>
          </a:p>
          <a:p>
            <a:pPr marL="0" indent="0" algn="ctr">
              <a:buNone/>
            </a:pPr>
            <a:r>
              <a:rPr lang="zh-TW" altLang="zh-TW" sz="5400" dirty="0"/>
              <a:t>奏響你的金琴</a:t>
            </a:r>
          </a:p>
          <a:p>
            <a:pPr marL="0" indent="0" algn="ctr">
              <a:buNone/>
            </a:pPr>
            <a:r>
              <a:rPr lang="zh-TW" altLang="zh-TW" sz="5400" dirty="0"/>
              <a:t>奏響你的金</a:t>
            </a:r>
            <a:r>
              <a:rPr lang="zh-TW" altLang="zh-TW" sz="5400" dirty="0" smtClean="0"/>
              <a:t>琴</a:t>
            </a: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zh-TW" sz="5400" dirty="0"/>
              <a:t>雖你善唱 美妙</a:t>
            </a:r>
            <a:r>
              <a:rPr lang="zh-TW" altLang="zh-TW" sz="5400" dirty="0" smtClean="0"/>
              <a:t>樂音</a:t>
            </a:r>
          </a:p>
        </p:txBody>
      </p:sp>
    </p:spTree>
    <p:extLst>
      <p:ext uri="{BB962C8B-B14F-4D97-AF65-F5344CB8AC3E}">
        <p14:creationId xmlns:p14="http://schemas.microsoft.com/office/powerpoint/2010/main" val="217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 smtClean="0"/>
              <a:t>主</a:t>
            </a:r>
            <a:r>
              <a:rPr lang="zh-TW" altLang="zh-TW" sz="5400" dirty="0"/>
              <a:t>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 主愛 主愛 主愛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3860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雖你善唱 美妙樂音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059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不盡 主愛 主</a:t>
            </a:r>
            <a:r>
              <a:rPr lang="zh-TW" altLang="zh-TW" sz="5400" dirty="0" smtClean="0"/>
              <a:t>愛</a:t>
            </a: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zh-TW" sz="5400" dirty="0" smtClean="0"/>
              <a:t>永</a:t>
            </a:r>
            <a:r>
              <a:rPr lang="zh-TW" altLang="zh-TW" sz="5400" dirty="0"/>
              <a:t>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732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zh-TW" altLang="zh-TW" sz="5400" dirty="0"/>
              <a:t>鐵釘刺槍 荊棘冕旒</a:t>
            </a:r>
          </a:p>
          <a:p>
            <a:pPr marL="0" indent="0" algn="ctr">
              <a:buNone/>
            </a:pPr>
            <a:r>
              <a:rPr lang="zh-TW" altLang="zh-TW" sz="5400" dirty="0"/>
              <a:t>救主甘願忍受</a:t>
            </a:r>
          </a:p>
          <a:p>
            <a:pPr marL="0" indent="0" algn="ctr">
              <a:buNone/>
            </a:pPr>
            <a:r>
              <a:rPr lang="zh-TW" altLang="zh-TW" sz="5400" dirty="0"/>
              <a:t>惡魔所恨 世人所憎</a:t>
            </a:r>
          </a:p>
          <a:p>
            <a:pPr marL="0" indent="0" algn="ctr">
              <a:buNone/>
            </a:pPr>
            <a:r>
              <a:rPr lang="zh-TW" altLang="zh-TW" sz="5400" dirty="0"/>
              <a:t>主死為賜永生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321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眾天使阿 與我同唱</a:t>
            </a:r>
          </a:p>
          <a:p>
            <a:pPr marL="0" indent="0" algn="ctr">
              <a:buNone/>
            </a:pPr>
            <a:r>
              <a:rPr lang="zh-TW" altLang="zh-TW" sz="5400" dirty="0"/>
              <a:t>奏響你的金琴</a:t>
            </a:r>
          </a:p>
          <a:p>
            <a:pPr marL="0" indent="0" algn="ctr">
              <a:buNone/>
            </a:pPr>
            <a:r>
              <a:rPr lang="zh-TW" altLang="zh-TW" sz="5400" dirty="0"/>
              <a:t>奏響你的金</a:t>
            </a:r>
            <a:r>
              <a:rPr lang="zh-TW" altLang="zh-TW" sz="5400" dirty="0" smtClean="0"/>
              <a:t>琴</a:t>
            </a: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zh-TW" sz="5400" dirty="0"/>
              <a:t>雖你善唱 美妙</a:t>
            </a:r>
            <a:r>
              <a:rPr lang="zh-TW" altLang="zh-TW" sz="5400" dirty="0" smtClean="0"/>
              <a:t>樂音</a:t>
            </a:r>
          </a:p>
        </p:txBody>
      </p:sp>
    </p:spTree>
    <p:extLst>
      <p:ext uri="{BB962C8B-B14F-4D97-AF65-F5344CB8AC3E}">
        <p14:creationId xmlns:p14="http://schemas.microsoft.com/office/powerpoint/2010/main" val="32405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 smtClean="0"/>
              <a:t>主</a:t>
            </a:r>
            <a:r>
              <a:rPr lang="zh-TW" altLang="zh-TW" sz="5400" dirty="0"/>
              <a:t>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 主愛 主愛 主愛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504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主愛說不盡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dirty="0"/>
              <a:t>雖你善唱 美妙樂音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</a:p>
          <a:p>
            <a:pPr marL="0" indent="0" algn="ctr">
              <a:buNone/>
            </a:pPr>
            <a:r>
              <a:rPr lang="zh-TW" altLang="zh-TW" sz="5400" dirty="0"/>
              <a:t>主愛永說不盡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69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257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宋体</vt:lpstr>
      <vt:lpstr>新細明體</vt:lpstr>
      <vt:lpstr>Arial</vt:lpstr>
      <vt:lpstr>Century Gothic</vt:lpstr>
      <vt:lpstr>Wingdings 3</vt:lpstr>
      <vt:lpstr>離子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  <vt:lpstr>主愛說不盡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主愛說不盡</dc:title>
  <dc:creator>大唐</dc:creator>
  <cp:lastModifiedBy>大唐</cp:lastModifiedBy>
  <cp:revision>1</cp:revision>
  <dcterms:created xsi:type="dcterms:W3CDTF">2016-09-24T07:16:16Z</dcterms:created>
  <dcterms:modified xsi:type="dcterms:W3CDTF">2016-09-24T07:19:49Z</dcterms:modified>
</cp:coreProperties>
</file>