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9CFE51CA-C0DB-4728-B9FE-A6791B097FE7}" type="datetimeFigureOut">
              <a:rPr lang="zh-TW" altLang="en-US" smtClean="0"/>
              <a:t>2017/5/20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32B6D358-EF8D-4526-8337-98F635A3D6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你的罪雖像硃</a:t>
            </a:r>
            <a:r>
              <a:rPr lang="zh-TW" altLang="en-US" sz="5400" dirty="0" smtClean="0"/>
              <a:t>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必使它</a:t>
            </a:r>
            <a:r>
              <a:rPr lang="zh-TW" altLang="en-US" sz="5400" dirty="0" smtClean="0"/>
              <a:t>白如雪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你的罪雖像硃</a:t>
            </a:r>
            <a:r>
              <a:rPr lang="zh-TW" altLang="en-US" sz="5400" dirty="0" smtClean="0"/>
              <a:t>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必使它白如雪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你罪雖紅如丹</a:t>
            </a:r>
            <a:r>
              <a:rPr lang="zh-TW" altLang="en-US" sz="5400" dirty="0" smtClean="0"/>
              <a:t>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必</a:t>
            </a:r>
            <a:r>
              <a:rPr lang="zh-TW" altLang="en-US" sz="5400" dirty="0"/>
              <a:t>白如</a:t>
            </a:r>
            <a:r>
              <a:rPr lang="zh-TW" altLang="en-US" sz="5400" dirty="0" smtClean="0"/>
              <a:t>羊毛</a:t>
            </a:r>
            <a:endParaRPr lang="en-US" altLang="zh-TW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的罪雖像硃</a:t>
            </a:r>
            <a:r>
              <a:rPr lang="zh-TW" altLang="en-US" sz="5400" dirty="0" smtClean="0"/>
              <a:t>紅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的罪雖像硃</a:t>
            </a:r>
            <a:r>
              <a:rPr lang="zh-TW" altLang="en-US" sz="5400" dirty="0" smtClean="0"/>
              <a:t>紅</a:t>
            </a:r>
          </a:p>
          <a:p>
            <a:pPr algn="ctr">
              <a:buNone/>
            </a:pPr>
            <a:r>
              <a:rPr lang="zh-TW" altLang="en-US" sz="5400" dirty="0" smtClean="0"/>
              <a:t>主必使它白如雪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主必使它白如雪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請聽主慈愛</a:t>
            </a:r>
            <a:r>
              <a:rPr lang="zh-TW" altLang="en-US" sz="5400" dirty="0" smtClean="0"/>
              <a:t>呼聲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快</a:t>
            </a:r>
            <a:r>
              <a:rPr lang="zh-TW" altLang="en-US" sz="5400" dirty="0"/>
              <a:t>回轉歸向</a:t>
            </a:r>
            <a:r>
              <a:rPr lang="zh-TW" altLang="en-US" sz="5400" dirty="0" smtClean="0"/>
              <a:t>真神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/>
              <a:t>請聽主慈愛</a:t>
            </a:r>
            <a:r>
              <a:rPr lang="zh-TW" altLang="en-US" sz="5400" dirty="0" smtClean="0"/>
              <a:t>呼聲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快</a:t>
            </a:r>
            <a:r>
              <a:rPr lang="zh-TW" altLang="en-US" sz="5400" dirty="0"/>
              <a:t>回轉歸向真神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主有偉大的</a:t>
            </a:r>
            <a:r>
              <a:rPr lang="zh-TW" altLang="en-US" sz="5400" dirty="0" smtClean="0"/>
              <a:t>憐憫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與</a:t>
            </a:r>
            <a:r>
              <a:rPr lang="zh-TW" altLang="en-US" sz="5400" dirty="0"/>
              <a:t>奇妙的愛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請聽主慈愛</a:t>
            </a:r>
            <a:r>
              <a:rPr lang="zh-TW" altLang="en-US" sz="5400" dirty="0" smtClean="0"/>
              <a:t>呼聲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請</a:t>
            </a:r>
            <a:r>
              <a:rPr lang="zh-TW" altLang="en-US" sz="5400" dirty="0"/>
              <a:t>聽主慈愛</a:t>
            </a:r>
            <a:r>
              <a:rPr lang="zh-TW" altLang="en-US" sz="5400" dirty="0" smtClean="0"/>
              <a:t>呼聲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快</a:t>
            </a:r>
            <a:r>
              <a:rPr lang="zh-TW" altLang="en-US" sz="5400" dirty="0"/>
              <a:t>回轉歸向</a:t>
            </a:r>
            <a:r>
              <a:rPr lang="zh-TW" altLang="en-US" sz="5400" dirty="0" smtClean="0"/>
              <a:t>真神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快</a:t>
            </a:r>
            <a:r>
              <a:rPr lang="zh-TW" altLang="en-US" sz="5400" dirty="0"/>
              <a:t>回轉歸向真神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你的罪祂肯</a:t>
            </a:r>
            <a:r>
              <a:rPr lang="zh-TW" altLang="en-US" sz="5400" dirty="0" smtClean="0"/>
              <a:t>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今後永不</a:t>
            </a:r>
            <a:r>
              <a:rPr lang="zh-TW" altLang="en-US" sz="5400" dirty="0" smtClean="0"/>
              <a:t>記念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/>
              <a:t>你的罪祂肯</a:t>
            </a:r>
            <a:r>
              <a:rPr lang="zh-TW" altLang="en-US" sz="5400" dirty="0" smtClean="0"/>
              <a:t>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今後永不記念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主你的神已曉</a:t>
            </a:r>
            <a:r>
              <a:rPr lang="zh-TW" altLang="en-US" sz="5400" dirty="0" smtClean="0"/>
              <a:t>喻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當</a:t>
            </a:r>
            <a:r>
              <a:rPr lang="zh-TW" altLang="en-US" sz="5400" dirty="0"/>
              <a:t>仰望救主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你的罪雖像硃紅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你的罪祂肯</a:t>
            </a:r>
            <a:r>
              <a:rPr lang="zh-TW" altLang="en-US" sz="5400" dirty="0" smtClean="0"/>
              <a:t>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的罪祂肯</a:t>
            </a:r>
            <a:r>
              <a:rPr lang="zh-TW" altLang="en-US" sz="5400" dirty="0" smtClean="0"/>
              <a:t>赦免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今後永不</a:t>
            </a:r>
            <a:r>
              <a:rPr lang="zh-TW" altLang="en-US" sz="5400" dirty="0" smtClean="0"/>
              <a:t>記念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從</a:t>
            </a:r>
            <a:r>
              <a:rPr lang="zh-TW" altLang="en-US" sz="5400" dirty="0"/>
              <a:t>今後永不記念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7</TotalTime>
  <Words>221</Words>
  <Application>Microsoft Office PowerPoint</Application>
  <PresentationFormat>如螢幕大小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佈景主題12</vt:lpstr>
      <vt:lpstr>你的罪雖像硃紅</vt:lpstr>
      <vt:lpstr>你的罪雖像硃紅</vt:lpstr>
      <vt:lpstr>你的罪雖像硃紅</vt:lpstr>
      <vt:lpstr>你的罪雖像硃紅</vt:lpstr>
      <vt:lpstr>你的罪雖像硃紅</vt:lpstr>
      <vt:lpstr>你的罪雖像硃紅</vt:lpstr>
      <vt:lpstr>你的罪雖像硃紅</vt:lpstr>
      <vt:lpstr>你的罪雖像硃紅</vt:lpstr>
      <vt:lpstr>你的罪雖像硃紅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你的罪雖像硃紅</dc:title>
  <dc:creator>User</dc:creator>
  <cp:lastModifiedBy>User</cp:lastModifiedBy>
  <cp:revision>1</cp:revision>
  <dcterms:created xsi:type="dcterms:W3CDTF">2017-05-20T08:18:56Z</dcterms:created>
  <dcterms:modified xsi:type="dcterms:W3CDTF">2017-05-20T08:26:39Z</dcterms:modified>
</cp:coreProperties>
</file>