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CF1E-B28D-4B52-A25E-238686A0CF1C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487C-B88B-4879-9476-BDEE2FF6D1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當轉眼仰望耶穌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請問你是否困倦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煩惱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無光明黑暗滿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一仰望主就得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更自由豐富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92879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當轉眼仰望耶穌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當轉眼仰望耶穌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定晴在祂奇妙慈容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在救主榮耀恩典大光中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世上事必然顯為虛空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429396"/>
            <a:ext cx="192879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當轉眼仰望耶穌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主已從死亡進入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當跟隨主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的權勢不能再轄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已得勝有餘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429396"/>
            <a:ext cx="192879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當轉眼仰望耶穌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當轉眼仰望耶穌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定晴在祂奇妙慈容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在救主榮耀恩典大光中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世上事必然顯為虛空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429396"/>
            <a:ext cx="192879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當轉眼仰望耶穌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116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當轉眼仰望耶穌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當轉眼仰望耶穌</dc:title>
  <dc:creator>User</dc:creator>
  <cp:lastModifiedBy>User</cp:lastModifiedBy>
  <cp:revision>1</cp:revision>
  <dcterms:created xsi:type="dcterms:W3CDTF">2017-07-30T00:13:36Z</dcterms:created>
  <dcterms:modified xsi:type="dcterms:W3CDTF">2017-07-30T00:16:02Z</dcterms:modified>
</cp:coreProperties>
</file>