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B2D3-686B-4551-A3BF-0A5A5FCD9BD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8295-3110-4E29-895A-B4D189EDF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神的美旨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頑梗的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口所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主美旨在我成就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神的美旨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真神美旨  常把我包圍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直到我完全順服你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真神美旨  常把我包圍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直到我完全順服你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神的美旨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罪惡痛苦  我今已離棄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前我路程  幽暗無比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但今有光  把我路照亮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救主為我晨星  太陽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神的美旨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真神美旨  常把我包圍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直到我完全順服你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真神美旨  常把我包圍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直到我完全順服你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117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神的美旨</vt:lpstr>
      <vt:lpstr>神的美旨</vt:lpstr>
      <vt:lpstr>神的美旨</vt:lpstr>
      <vt:lpstr>神的美旨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神的美旨</dc:title>
  <dc:creator>User</dc:creator>
  <cp:lastModifiedBy>User</cp:lastModifiedBy>
  <cp:revision>1</cp:revision>
  <dcterms:created xsi:type="dcterms:W3CDTF">2017-08-26T02:29:51Z</dcterms:created>
  <dcterms:modified xsi:type="dcterms:W3CDTF">2017-08-26T02:31:34Z</dcterms:modified>
</cp:coreProperties>
</file>