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D434DE-7E94-479A-8252-0F1D004EB8DD}" type="datetimeFigureOut">
              <a:rPr lang="zh-TW" altLang="en-US" smtClean="0"/>
              <a:pPr/>
              <a:t>2017/7/30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pPr/>
              <a:t>2017/7/30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pPr/>
              <a:t>2017/7/30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pPr/>
              <a:t>2017/7/30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pPr/>
              <a:t>2017/7/30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pPr/>
              <a:t>2017/7/30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pPr/>
              <a:t>2017/7/30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pPr/>
              <a:t>2017/7/30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pPr/>
              <a:t>2017/7/30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pPr/>
              <a:t>2017/7/30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434DE-7E94-479A-8252-0F1D004EB8DD}" type="datetimeFigureOut">
              <a:rPr lang="zh-TW" altLang="en-US" smtClean="0"/>
              <a:pPr/>
              <a:t>2017/7/30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18D434DE-7E94-479A-8252-0F1D004EB8DD}" type="datetimeFigureOut">
              <a:rPr lang="zh-TW" altLang="en-US" smtClean="0"/>
              <a:pPr/>
              <a:t>2017/7/30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7EE5EE66-DB99-4E8C-BC9C-E22626E088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啊我神 我每逢舉目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觀看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手所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造  一切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奇妙大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看見星宿 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聽到隆隆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雷聲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的大能 遍滿了宇宙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中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我靈歌唱 讚美救主我神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你真偉大 何等偉大</a:t>
            </a:r>
            <a:r>
              <a:rPr lang="en-US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我靈歌唱 讚美救主我神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你真偉大 何等偉大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當我想到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神竟願差祂兒子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降世捨命  我幾乎不領會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主在十架  甘願背我的重擔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流血捨身  為要赦免我罪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我靈歌唱 讚美救主我神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你真偉大 何等偉大</a:t>
            </a:r>
            <a:r>
              <a:rPr lang="en-US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我靈歌唱 讚美救主我神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你真偉大 何等偉大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當主再來  歡呼聲響徹天空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何等喜樂  主接我回天家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我要跪下  謙恭的崇拜敬奉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並要頌揚  神啊你真偉大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我靈歌唱 讚美救主我神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你真偉大 何等偉大</a:t>
            </a:r>
            <a:r>
              <a:rPr lang="en-US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我靈歌唱 讚美救主我神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你真偉大 何等偉大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181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你真偉大</vt:lpstr>
      <vt:lpstr>你真偉大</vt:lpstr>
      <vt:lpstr>你真偉大</vt:lpstr>
      <vt:lpstr>你真偉大</vt:lpstr>
      <vt:lpstr>你真偉大</vt:lpstr>
      <vt:lpstr>你真偉大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你真偉大</dc:title>
  <dc:creator>DAIDUONG</dc:creator>
  <cp:lastModifiedBy>User</cp:lastModifiedBy>
  <cp:revision>2</cp:revision>
  <dcterms:created xsi:type="dcterms:W3CDTF">2013-07-13T11:49:29Z</dcterms:created>
  <dcterms:modified xsi:type="dcterms:W3CDTF">2017-07-30T00:11:15Z</dcterms:modified>
</cp:coreProperties>
</file>