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FE1-E97F-419C-9D09-092CE8EF9FF5}" type="datetimeFigureOut">
              <a:rPr lang="zh-TW" altLang="en-US" smtClean="0"/>
              <a:pPr/>
              <a:t>2017/6/18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FE1-E97F-419C-9D09-092CE8EF9FF5}" type="datetimeFigureOut">
              <a:rPr lang="zh-TW" altLang="en-US" smtClean="0"/>
              <a:pPr/>
              <a:t>2017/6/18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AB560FE1-E97F-419C-9D09-092CE8EF9FF5}" type="datetimeFigureOut">
              <a:rPr lang="zh-TW" altLang="en-US" smtClean="0"/>
              <a:pPr/>
              <a:t>2017/6/18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FE1-E97F-419C-9D09-092CE8EF9FF5}" type="datetimeFigureOut">
              <a:rPr lang="zh-TW" altLang="en-US" smtClean="0"/>
              <a:pPr/>
              <a:t>2017/6/18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0FE1-E97F-419C-9D09-092CE8EF9FF5}" type="datetimeFigureOut">
              <a:rPr lang="zh-TW" altLang="en-US" smtClean="0"/>
              <a:pPr/>
              <a:t>2017/6/18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FE1-E97F-419C-9D09-092CE8EF9FF5}" type="datetimeFigureOut">
              <a:rPr lang="zh-TW" altLang="en-US" smtClean="0"/>
              <a:pPr/>
              <a:t>2017/6/18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FE1-E97F-419C-9D09-092CE8EF9FF5}" type="datetimeFigureOut">
              <a:rPr lang="zh-TW" altLang="en-US" smtClean="0"/>
              <a:pPr/>
              <a:t>2017/6/18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FE1-E97F-419C-9D09-092CE8EF9FF5}" type="datetimeFigureOut">
              <a:rPr lang="zh-TW" altLang="en-US" smtClean="0"/>
              <a:pPr/>
              <a:t>2017/6/18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FE1-E97F-419C-9D09-092CE8EF9FF5}" type="datetimeFigureOut">
              <a:rPr lang="zh-TW" altLang="en-US" smtClean="0"/>
              <a:pPr/>
              <a:t>2017/6/18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FE1-E97F-419C-9D09-092CE8EF9FF5}" type="datetimeFigureOut">
              <a:rPr lang="zh-TW" altLang="en-US" smtClean="0"/>
              <a:pPr/>
              <a:t>2017/6/18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FE1-E97F-419C-9D09-092CE8EF9FF5}" type="datetimeFigureOut">
              <a:rPr lang="zh-TW" altLang="en-US" smtClean="0"/>
              <a:pPr/>
              <a:t>2017/6/18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B560FE1-E97F-419C-9D09-092CE8EF9FF5}" type="datetimeFigureOut">
              <a:rPr lang="zh-TW" altLang="en-US" smtClean="0"/>
              <a:pPr/>
              <a:t>2017/6/18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每一天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每一天所度過的每一刻</a:t>
            </a:r>
          </a:p>
          <a:p>
            <a:pPr algn="ctr">
              <a:buNone/>
            </a:pPr>
            <a:r>
              <a:rPr lang="zh-TW" altLang="en-US" sz="5400" b="1" dirty="0"/>
              <a:t>我得著能力勝過試練</a:t>
            </a:r>
          </a:p>
          <a:p>
            <a:pPr algn="ctr">
              <a:buNone/>
            </a:pPr>
            <a:r>
              <a:rPr lang="zh-TW" altLang="en-US" sz="5400" b="1" dirty="0"/>
              <a:t>我倚靠天父週詳的供應</a:t>
            </a:r>
          </a:p>
          <a:p>
            <a:pPr algn="ctr">
              <a:buNone/>
            </a:pPr>
            <a:r>
              <a:rPr lang="zh-TW" altLang="en-US" sz="5400" b="1" dirty="0"/>
              <a:t>我不用再恐慌與</a:t>
            </a:r>
            <a:r>
              <a:rPr lang="zh-TW" altLang="en-US" sz="5400" b="1" dirty="0" smtClean="0"/>
              <a:t>掛念</a:t>
            </a:r>
            <a:endParaRPr lang="zh-TW" altLang="en-US" sz="5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每一天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祂的心極仁慈無可測度</a:t>
            </a:r>
          </a:p>
          <a:p>
            <a:pPr algn="ctr">
              <a:buNone/>
            </a:pPr>
            <a:r>
              <a:rPr lang="zh-TW" altLang="en-US" sz="5400" b="1" dirty="0"/>
              <a:t>祂每天都有最好安排</a:t>
            </a:r>
          </a:p>
          <a:p>
            <a:pPr algn="ctr">
              <a:buNone/>
            </a:pPr>
            <a:r>
              <a:rPr lang="zh-TW" altLang="en-US" sz="5400" b="1" dirty="0"/>
              <a:t>不論憂或喜祂慈愛顯明</a:t>
            </a:r>
          </a:p>
          <a:p>
            <a:pPr algn="ctr">
              <a:buNone/>
            </a:pPr>
            <a:r>
              <a:rPr lang="zh-TW" altLang="en-US" sz="5400" b="1" dirty="0"/>
              <a:t>勞苦中祂賜安泰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每一天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每一天主自己與我相親</a:t>
            </a:r>
          </a:p>
          <a:p>
            <a:pPr algn="ctr">
              <a:buNone/>
            </a:pPr>
            <a:r>
              <a:rPr lang="zh-TW" altLang="en-US" sz="5400" b="1" dirty="0"/>
              <a:t>每時刻賜下格外憐憫</a:t>
            </a:r>
          </a:p>
          <a:p>
            <a:pPr algn="ctr">
              <a:buNone/>
            </a:pPr>
            <a:r>
              <a:rPr lang="zh-TW" altLang="en-US" sz="5400" b="1" dirty="0"/>
              <a:t>我掛慮主願安慰與擔當</a:t>
            </a:r>
          </a:p>
          <a:p>
            <a:pPr algn="ctr">
              <a:buNone/>
            </a:pPr>
            <a:r>
              <a:rPr lang="zh-TW" altLang="en-US" sz="5400" b="1" dirty="0"/>
              <a:t>祂的名為策士與權能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每一天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祂保護祂的兒女與珍寶</a:t>
            </a:r>
          </a:p>
          <a:p>
            <a:pPr algn="ctr">
              <a:buNone/>
            </a:pPr>
            <a:r>
              <a:rPr lang="zh-TW" altLang="en-US" sz="5400" b="1" dirty="0"/>
              <a:t>祂熱心必要成全這事</a:t>
            </a:r>
          </a:p>
          <a:p>
            <a:pPr algn="ctr">
              <a:buNone/>
            </a:pPr>
            <a:r>
              <a:rPr lang="zh-TW" altLang="en-US" sz="5400" b="1" dirty="0"/>
              <a:t>你日子如何力量也如何</a:t>
            </a:r>
          </a:p>
          <a:p>
            <a:pPr algn="ctr">
              <a:buNone/>
            </a:pPr>
            <a:r>
              <a:rPr lang="zh-TW" altLang="en-US" sz="5400" b="1" dirty="0"/>
              <a:t>這是祂向我應許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113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每一天</vt:lpstr>
      <vt:lpstr>每一天</vt:lpstr>
      <vt:lpstr>每一天</vt:lpstr>
      <vt:lpstr>每一天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每一天</dc:title>
  <dc:creator>大唐</dc:creator>
  <cp:lastModifiedBy>User</cp:lastModifiedBy>
  <cp:revision>2</cp:revision>
  <dcterms:created xsi:type="dcterms:W3CDTF">2016-11-20T00:43:10Z</dcterms:created>
  <dcterms:modified xsi:type="dcterms:W3CDTF">2017-06-18T00:01:24Z</dcterms:modified>
</cp:coreProperties>
</file>