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26F1B3F6-DD0F-4982-9F86-F9AAF3C8BE3E}" type="datetimeFigureOut">
              <a:rPr lang="zh-TW" altLang="en-US" smtClean="0"/>
              <a:t>2016/7/31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36BAADF3-BA21-4516-B292-E556ACBFC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有時黑影來遮掩</a:t>
            </a:r>
          </a:p>
          <a:p>
            <a:pPr algn="ctr">
              <a:buNone/>
            </a:pPr>
            <a:r>
              <a:rPr lang="zh-TW" altLang="en-US" sz="5400" dirty="0"/>
              <a:t>煙霧隱蔽前路</a:t>
            </a:r>
          </a:p>
          <a:p>
            <a:pPr algn="ctr">
              <a:buNone/>
            </a:pPr>
            <a:r>
              <a:rPr lang="zh-TW" altLang="en-US" sz="5400" dirty="0"/>
              <a:t>有時黑雲增無已</a:t>
            </a:r>
          </a:p>
          <a:p>
            <a:pPr algn="ctr">
              <a:buNone/>
            </a:pPr>
            <a:r>
              <a:rPr lang="zh-TW" altLang="en-US" sz="5400" dirty="0"/>
              <a:t>白晝竟亦似暮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祂恩典必夠你用</a:t>
            </a:r>
          </a:p>
          <a:p>
            <a:pPr algn="ctr">
              <a:buNone/>
            </a:pPr>
            <a:r>
              <a:rPr lang="zh-TW" altLang="en-US" sz="5400" dirty="0"/>
              <a:t>足可忍受煩惱</a:t>
            </a:r>
          </a:p>
          <a:p>
            <a:pPr algn="ctr">
              <a:buNone/>
            </a:pPr>
            <a:r>
              <a:rPr lang="zh-TW" altLang="en-US" sz="5400" dirty="0"/>
              <a:t>神永遠愛祂兒女</a:t>
            </a:r>
          </a:p>
          <a:p>
            <a:pPr algn="ctr">
              <a:buNone/>
            </a:pPr>
            <a:r>
              <a:rPr lang="zh-TW" altLang="en-US" sz="5400" dirty="0"/>
              <a:t>且垂聽禱告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堅定的相信</a:t>
            </a:r>
          </a:p>
          <a:p>
            <a:pPr algn="ctr">
              <a:buNone/>
            </a:pPr>
            <a:r>
              <a:rPr lang="zh-TW" altLang="en-US" sz="5400" dirty="0"/>
              <a:t>神垂聽禱告</a:t>
            </a:r>
          </a:p>
          <a:p>
            <a:pPr algn="ctr">
              <a:buNone/>
            </a:pPr>
            <a:r>
              <a:rPr lang="zh-TW" altLang="en-US" sz="5400" dirty="0"/>
              <a:t>堅定的相信</a:t>
            </a:r>
          </a:p>
          <a:p>
            <a:pPr algn="ctr">
              <a:buNone/>
            </a:pPr>
            <a:r>
              <a:rPr lang="zh-TW" altLang="en-US" sz="5400" dirty="0"/>
              <a:t>不要失望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你擔子雖然極重</a:t>
            </a:r>
          </a:p>
          <a:p>
            <a:pPr algn="ctr">
              <a:buNone/>
            </a:pPr>
            <a:r>
              <a:rPr lang="zh-TW" altLang="en-US" sz="5400" dirty="0"/>
              <a:t>愁苦又壓心頭</a:t>
            </a:r>
          </a:p>
          <a:p>
            <a:pPr algn="ctr">
              <a:buNone/>
            </a:pPr>
            <a:r>
              <a:rPr lang="zh-TW" altLang="en-US" sz="5400" dirty="0"/>
              <a:t>要記住神仍愛你</a:t>
            </a:r>
          </a:p>
          <a:p>
            <a:pPr algn="ctr">
              <a:buNone/>
            </a:pPr>
            <a:r>
              <a:rPr lang="zh-TW" altLang="en-US" sz="5400" dirty="0"/>
              <a:t>祂垂聽禱告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當記得我們天父</a:t>
            </a:r>
          </a:p>
          <a:p>
            <a:pPr algn="ctr">
              <a:buNone/>
            </a:pPr>
            <a:r>
              <a:rPr lang="zh-TW" altLang="en-US" sz="5400" dirty="0"/>
              <a:t>祂慈愛的看顧</a:t>
            </a:r>
          </a:p>
          <a:p>
            <a:pPr algn="ctr">
              <a:buNone/>
            </a:pPr>
            <a:r>
              <a:rPr lang="zh-TW" altLang="en-US" sz="5400" dirty="0"/>
              <a:t>神仍愛祂的兒女</a:t>
            </a:r>
          </a:p>
          <a:p>
            <a:pPr algn="ctr">
              <a:buNone/>
            </a:pPr>
            <a:r>
              <a:rPr lang="zh-TW" altLang="en-US" sz="5400" dirty="0"/>
              <a:t>且垂聽禱告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堅定的相信</a:t>
            </a:r>
          </a:p>
          <a:p>
            <a:pPr algn="ctr">
              <a:buNone/>
            </a:pPr>
            <a:r>
              <a:rPr lang="zh-TW" altLang="en-US" sz="5400" dirty="0"/>
              <a:t>神垂聽禱告</a:t>
            </a:r>
          </a:p>
          <a:p>
            <a:pPr algn="ctr">
              <a:buNone/>
            </a:pPr>
            <a:r>
              <a:rPr lang="zh-TW" altLang="en-US" sz="5400" dirty="0"/>
              <a:t>堅定的相信</a:t>
            </a:r>
          </a:p>
          <a:p>
            <a:pPr algn="ctr">
              <a:buNone/>
            </a:pPr>
            <a:r>
              <a:rPr lang="zh-TW" altLang="en-US" sz="5400" dirty="0"/>
              <a:t>不要失望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你擔子雖然極重</a:t>
            </a:r>
          </a:p>
          <a:p>
            <a:pPr algn="ctr">
              <a:buNone/>
            </a:pPr>
            <a:r>
              <a:rPr lang="zh-TW" altLang="en-US" sz="5400" dirty="0"/>
              <a:t>愁苦又壓心頭</a:t>
            </a:r>
          </a:p>
          <a:p>
            <a:pPr algn="ctr">
              <a:buNone/>
            </a:pPr>
            <a:r>
              <a:rPr lang="zh-TW" altLang="en-US" sz="5400" dirty="0"/>
              <a:t>要記住神仍愛你</a:t>
            </a:r>
          </a:p>
          <a:p>
            <a:pPr algn="ctr">
              <a:buNone/>
            </a:pPr>
            <a:r>
              <a:rPr lang="zh-TW" altLang="en-US" sz="5400" dirty="0"/>
              <a:t>祂垂聽禱告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有時道路甚荒涼</a:t>
            </a:r>
          </a:p>
          <a:p>
            <a:pPr algn="ctr">
              <a:buNone/>
            </a:pPr>
            <a:r>
              <a:rPr lang="zh-TW" altLang="en-US" sz="5400" dirty="0"/>
              <a:t>似覺孤單獨行</a:t>
            </a:r>
          </a:p>
          <a:p>
            <a:pPr algn="ctr">
              <a:buNone/>
            </a:pPr>
            <a:r>
              <a:rPr lang="zh-TW" altLang="en-US" sz="5400" dirty="0"/>
              <a:t>已忘記慈悲天父</a:t>
            </a:r>
          </a:p>
          <a:p>
            <a:pPr algn="ctr">
              <a:buNone/>
            </a:pPr>
            <a:r>
              <a:rPr lang="zh-TW" altLang="en-US" sz="5400" dirty="0"/>
              <a:t>看顧屬祂的人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多少憂傷冤枉受</a:t>
            </a:r>
          </a:p>
          <a:p>
            <a:pPr algn="ctr">
              <a:buNone/>
            </a:pPr>
            <a:r>
              <a:rPr lang="zh-TW" altLang="en-US" sz="5400" dirty="0"/>
              <a:t>都因信心失掉</a:t>
            </a:r>
          </a:p>
          <a:p>
            <a:pPr algn="ctr">
              <a:buNone/>
            </a:pPr>
            <a:r>
              <a:rPr lang="zh-TW" altLang="en-US" sz="5400" dirty="0"/>
              <a:t>神仍愛祂的兒女</a:t>
            </a:r>
          </a:p>
          <a:p>
            <a:pPr algn="ctr">
              <a:buNone/>
            </a:pPr>
            <a:r>
              <a:rPr lang="zh-TW" altLang="en-US" sz="5400" dirty="0"/>
              <a:t>且垂聽禱告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堅定的相信</a:t>
            </a:r>
          </a:p>
          <a:p>
            <a:pPr algn="ctr">
              <a:buNone/>
            </a:pPr>
            <a:r>
              <a:rPr lang="zh-TW" altLang="en-US" sz="5400" dirty="0"/>
              <a:t>神垂聽禱告</a:t>
            </a:r>
          </a:p>
          <a:p>
            <a:pPr algn="ctr">
              <a:buNone/>
            </a:pPr>
            <a:r>
              <a:rPr lang="zh-TW" altLang="en-US" sz="5400" dirty="0"/>
              <a:t>堅定的相信</a:t>
            </a:r>
          </a:p>
          <a:p>
            <a:pPr algn="ctr">
              <a:buNone/>
            </a:pPr>
            <a:r>
              <a:rPr lang="zh-TW" altLang="en-US" sz="5400" dirty="0"/>
              <a:t>不要失望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你擔子雖然極重</a:t>
            </a:r>
          </a:p>
          <a:p>
            <a:pPr algn="ctr">
              <a:buNone/>
            </a:pPr>
            <a:r>
              <a:rPr lang="zh-TW" altLang="en-US" sz="5400" dirty="0"/>
              <a:t>愁苦又壓心頭</a:t>
            </a:r>
          </a:p>
          <a:p>
            <a:pPr algn="ctr">
              <a:buNone/>
            </a:pPr>
            <a:r>
              <a:rPr lang="zh-TW" altLang="en-US" sz="5400" dirty="0"/>
              <a:t>要記住神仍愛你</a:t>
            </a:r>
          </a:p>
          <a:p>
            <a:pPr algn="ctr">
              <a:buNone/>
            </a:pPr>
            <a:r>
              <a:rPr lang="zh-TW" altLang="en-US" sz="5400" dirty="0"/>
              <a:t>祂垂聽禱告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你若愁苦壓心頭</a:t>
            </a:r>
          </a:p>
          <a:p>
            <a:pPr algn="ctr">
              <a:buNone/>
            </a:pPr>
            <a:r>
              <a:rPr lang="zh-TW" altLang="en-US" sz="5400" dirty="0"/>
              <a:t>背負重擔難受</a:t>
            </a:r>
          </a:p>
          <a:p>
            <a:pPr algn="ctr">
              <a:buNone/>
            </a:pPr>
            <a:r>
              <a:rPr lang="zh-TW" altLang="en-US" sz="5400" dirty="0"/>
              <a:t>路途雖崎嶇難走</a:t>
            </a:r>
          </a:p>
          <a:p>
            <a:pPr algn="ctr">
              <a:buNone/>
            </a:pPr>
            <a:r>
              <a:rPr lang="zh-TW" altLang="en-US" sz="5400" dirty="0"/>
              <a:t>記住神必護佑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9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1</TotalTime>
  <Words>228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佈景主題9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堅定相信</dc:title>
  <dc:creator>大唐</dc:creator>
  <cp:lastModifiedBy>大唐</cp:lastModifiedBy>
  <cp:revision>1</cp:revision>
  <dcterms:created xsi:type="dcterms:W3CDTF">2016-07-31T00:21:35Z</dcterms:created>
  <dcterms:modified xsi:type="dcterms:W3CDTF">2016-07-31T00:23:22Z</dcterms:modified>
</cp:coreProperties>
</file>