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6BA6-EB26-4F8D-9943-D2F83A26AD4B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EB5D4-F20F-415B-8F65-5FCA7CCF6B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速發光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5050639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千萬人活著在深海洋那邊</a:t>
            </a:r>
          </a:p>
          <a:p>
            <a:pPr algn="ctr">
              <a:buNone/>
            </a:pPr>
            <a:r>
              <a:rPr lang="zh-TW" altLang="en-US" sz="5400" dirty="0" smtClean="0"/>
              <a:t>速發光 速</a:t>
            </a:r>
            <a:r>
              <a:rPr lang="zh-TW" altLang="en-US" sz="5400" dirty="0" smtClean="0"/>
              <a:t>發光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他們</a:t>
            </a:r>
            <a:r>
              <a:rPr lang="zh-TW" altLang="en-US" sz="5400" dirty="0" smtClean="0"/>
              <a:t>哀求你是否總聽不見</a:t>
            </a:r>
          </a:p>
          <a:p>
            <a:pPr algn="ctr">
              <a:buNone/>
            </a:pPr>
            <a:r>
              <a:rPr lang="zh-TW" altLang="en-US" sz="5400" dirty="0" smtClean="0"/>
              <a:t>速發光 要速發光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速發光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50506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速發光 速發福音真光</a:t>
            </a:r>
          </a:p>
          <a:p>
            <a:pPr algn="ctr">
              <a:buNone/>
            </a:pPr>
            <a:r>
              <a:rPr lang="zh-TW" altLang="en-US" sz="5400" dirty="0" smtClean="0"/>
              <a:t>速照亮 幽暗昏沉地方</a:t>
            </a:r>
          </a:p>
          <a:p>
            <a:pPr algn="ctr">
              <a:buNone/>
            </a:pPr>
            <a:r>
              <a:rPr lang="zh-TW" altLang="en-US" sz="5400" dirty="0" smtClean="0"/>
              <a:t>多人等候 莊稼已成熟</a:t>
            </a:r>
          </a:p>
          <a:p>
            <a:pPr algn="ctr">
              <a:buNone/>
            </a:pPr>
            <a:r>
              <a:rPr lang="zh-TW" altLang="en-US" sz="5400" dirty="0" smtClean="0"/>
              <a:t>速發光 要速發光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速發光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5050639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千萬人在痛苦中等候福音</a:t>
            </a:r>
          </a:p>
          <a:p>
            <a:pPr algn="ctr">
              <a:buNone/>
            </a:pPr>
            <a:r>
              <a:rPr lang="zh-TW" altLang="en-US" sz="5400" dirty="0" smtClean="0"/>
              <a:t>速發光 速</a:t>
            </a:r>
            <a:r>
              <a:rPr lang="zh-TW" altLang="en-US" sz="5400" dirty="0" smtClean="0"/>
              <a:t>發光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快</a:t>
            </a:r>
            <a:r>
              <a:rPr lang="zh-TW" altLang="en-US" sz="5400" dirty="0" smtClean="0"/>
              <a:t>去尋找救他們莫再躭延</a:t>
            </a:r>
          </a:p>
          <a:p>
            <a:pPr algn="ctr">
              <a:buNone/>
            </a:pPr>
            <a:r>
              <a:rPr lang="zh-TW" altLang="en-US" sz="5400" dirty="0" smtClean="0"/>
              <a:t>速發光 要速發光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速發光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50506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速發光 速發福音真光</a:t>
            </a:r>
          </a:p>
          <a:p>
            <a:pPr algn="ctr">
              <a:buNone/>
            </a:pPr>
            <a:r>
              <a:rPr lang="zh-TW" altLang="en-US" sz="5400" dirty="0" smtClean="0"/>
              <a:t>速照亮 幽暗昏沉地方</a:t>
            </a:r>
          </a:p>
          <a:p>
            <a:pPr algn="ctr">
              <a:buNone/>
            </a:pPr>
            <a:r>
              <a:rPr lang="zh-TW" altLang="en-US" sz="5400" dirty="0" smtClean="0"/>
              <a:t>多人等候 莊稼已成熟</a:t>
            </a:r>
          </a:p>
          <a:p>
            <a:pPr algn="ctr">
              <a:buNone/>
            </a:pPr>
            <a:r>
              <a:rPr lang="zh-TW" altLang="en-US" sz="5400" dirty="0" smtClean="0"/>
              <a:t>速發光 要速發光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速發光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5050639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耶穌命我向他們傳揚福音</a:t>
            </a:r>
          </a:p>
          <a:p>
            <a:pPr algn="ctr">
              <a:buNone/>
            </a:pPr>
            <a:r>
              <a:rPr lang="zh-TW" altLang="en-US" sz="5400" dirty="0" smtClean="0"/>
              <a:t>速發光 速</a:t>
            </a:r>
            <a:r>
              <a:rPr lang="zh-TW" altLang="en-US" sz="5400" dirty="0" smtClean="0"/>
              <a:t>發光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蒙</a:t>
            </a:r>
            <a:r>
              <a:rPr lang="zh-TW" altLang="en-US" sz="5400" dirty="0" smtClean="0"/>
              <a:t>救贖者豈能不聽從主命</a:t>
            </a:r>
          </a:p>
          <a:p>
            <a:pPr algn="ctr">
              <a:buNone/>
            </a:pPr>
            <a:r>
              <a:rPr lang="zh-TW" altLang="en-US" sz="5400" dirty="0" smtClean="0"/>
              <a:t>速發光 要速發光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速發光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50506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速發光 速發福音真光</a:t>
            </a:r>
          </a:p>
          <a:p>
            <a:pPr algn="ctr">
              <a:buNone/>
            </a:pPr>
            <a:r>
              <a:rPr lang="zh-TW" altLang="en-US" sz="5400" dirty="0" smtClean="0"/>
              <a:t>速照亮 幽暗昏沉地方</a:t>
            </a:r>
          </a:p>
          <a:p>
            <a:pPr algn="ctr">
              <a:buNone/>
            </a:pPr>
            <a:r>
              <a:rPr lang="zh-TW" altLang="en-US" sz="5400" dirty="0" smtClean="0"/>
              <a:t>多人等候 莊稼已成熟</a:t>
            </a:r>
          </a:p>
          <a:p>
            <a:pPr algn="ctr">
              <a:buNone/>
            </a:pPr>
            <a:r>
              <a:rPr lang="zh-TW" altLang="en-US" sz="5400" dirty="0" smtClean="0"/>
              <a:t>速發光 要速發光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156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速發光</vt:lpstr>
      <vt:lpstr>速發光</vt:lpstr>
      <vt:lpstr>速發光</vt:lpstr>
      <vt:lpstr>速發光</vt:lpstr>
      <vt:lpstr>速發光</vt:lpstr>
      <vt:lpstr>速發光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速發光</dc:title>
  <dc:creator>大唐</dc:creator>
  <cp:lastModifiedBy>大唐</cp:lastModifiedBy>
  <cp:revision>1</cp:revision>
  <dcterms:created xsi:type="dcterms:W3CDTF">2016-08-27T23:50:32Z</dcterms:created>
  <dcterms:modified xsi:type="dcterms:W3CDTF">2016-08-27T23:55:21Z</dcterms:modified>
</cp:coreProperties>
</file>