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1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1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37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39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4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37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9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7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2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2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1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961" y="1"/>
            <a:ext cx="6600451" cy="841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何等奇異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2416" y="1174174"/>
            <a:ext cx="7201584" cy="5683826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救主帶著偉大能力來到</a:t>
            </a:r>
          </a:p>
          <a:p>
            <a:pPr algn="ctr"/>
            <a:r>
              <a:rPr lang="zh-TW" altLang="zh-TW" sz="5400" dirty="0"/>
              <a:t>賜下平安在我</a:t>
            </a:r>
            <a:r>
              <a:rPr lang="zh-TW" altLang="zh-TW" sz="5400" dirty="0" smtClean="0"/>
              <a:t>心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從</a:t>
            </a:r>
            <a:r>
              <a:rPr lang="zh-TW" altLang="zh-TW" sz="5400" dirty="0"/>
              <a:t>那時候起我整個生命</a:t>
            </a:r>
          </a:p>
          <a:p>
            <a:pPr algn="ctr"/>
            <a:r>
              <a:rPr lang="zh-TW" altLang="zh-TW" sz="5400" dirty="0"/>
              <a:t>就順服主的帶領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552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961" y="1"/>
            <a:ext cx="6600451" cy="841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何等奇異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2416" y="1174174"/>
            <a:ext cx="7201584" cy="5683826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真奇妙 真奇妙</a:t>
            </a:r>
          </a:p>
          <a:p>
            <a:pPr algn="ctr"/>
            <a:r>
              <a:rPr lang="zh-TW" altLang="zh-TW" sz="5400" dirty="0"/>
              <a:t>真奇異 何等奇妙</a:t>
            </a:r>
          </a:p>
          <a:p>
            <a:pPr algn="ctr"/>
            <a:r>
              <a:rPr lang="zh-TW" altLang="zh-TW" sz="5400" dirty="0"/>
              <a:t>祂為我成就大事</a:t>
            </a:r>
          </a:p>
          <a:p>
            <a:pPr algn="ctr"/>
            <a:r>
              <a:rPr lang="zh-TW" altLang="zh-TW" sz="5400" dirty="0"/>
              <a:t>今尚未說到一半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735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961" y="1"/>
            <a:ext cx="6600451" cy="841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何等奇異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2416" y="1174174"/>
            <a:ext cx="7201584" cy="5683826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從榮耀進榮耀救主帶領</a:t>
            </a:r>
          </a:p>
          <a:p>
            <a:pPr algn="ctr"/>
            <a:r>
              <a:rPr lang="zh-TW" altLang="zh-TW" sz="5400" dirty="0"/>
              <a:t>每日主恩上加</a:t>
            </a:r>
            <a:r>
              <a:rPr lang="zh-TW" altLang="zh-TW" sz="5400" dirty="0" smtClean="0"/>
              <a:t>恩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榮耀</a:t>
            </a:r>
            <a:r>
              <a:rPr lang="zh-TW" altLang="zh-TW" sz="5400" dirty="0"/>
              <a:t>的黎明更燦爛光明</a:t>
            </a:r>
          </a:p>
          <a:p>
            <a:pPr algn="ctr"/>
            <a:r>
              <a:rPr lang="zh-TW" altLang="zh-TW" sz="5400" dirty="0"/>
              <a:t>當我奔天家路程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6888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961" y="1"/>
            <a:ext cx="6600451" cy="841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何等奇異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2416" y="1174174"/>
            <a:ext cx="7201584" cy="5683826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真奇妙 真奇妙</a:t>
            </a:r>
          </a:p>
          <a:p>
            <a:pPr algn="ctr"/>
            <a:r>
              <a:rPr lang="zh-TW" altLang="zh-TW" sz="5400" dirty="0"/>
              <a:t>真奇異 何等奇妙</a:t>
            </a:r>
          </a:p>
          <a:p>
            <a:pPr algn="ctr"/>
            <a:r>
              <a:rPr lang="zh-TW" altLang="zh-TW" sz="5400" dirty="0"/>
              <a:t>祂為我成就大事</a:t>
            </a:r>
          </a:p>
          <a:p>
            <a:pPr algn="ctr"/>
            <a:r>
              <a:rPr lang="zh-TW" altLang="zh-TW" sz="5400" dirty="0"/>
              <a:t>今尚未說到一半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975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961" y="1"/>
            <a:ext cx="6600451" cy="841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何等奇異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2416" y="1174174"/>
            <a:ext cx="7201584" cy="5683826"/>
          </a:xfrm>
        </p:spPr>
        <p:txBody>
          <a:bodyPr>
            <a:normAutofit/>
          </a:bodyPr>
          <a:lstStyle/>
          <a:p>
            <a:pPr lvl="0" algn="ctr"/>
            <a:r>
              <a:rPr lang="zh-TW" altLang="zh-TW" sz="5400" dirty="0"/>
              <a:t>若我在世上與主深交時</a:t>
            </a:r>
          </a:p>
          <a:p>
            <a:pPr algn="ctr"/>
            <a:r>
              <a:rPr lang="zh-TW" altLang="zh-TW" sz="5400" dirty="0"/>
              <a:t>已有說不盡</a:t>
            </a:r>
            <a:r>
              <a:rPr lang="zh-TW" altLang="zh-TW" sz="5400" dirty="0" smtClean="0"/>
              <a:t>甘甜</a:t>
            </a:r>
            <a:endParaRPr lang="en-US" altLang="zh-TW" sz="5400" dirty="0"/>
          </a:p>
          <a:p>
            <a:pPr algn="ctr"/>
            <a:r>
              <a:rPr lang="zh-TW" altLang="zh-TW" sz="5400" dirty="0" smtClean="0"/>
              <a:t>將來</a:t>
            </a:r>
            <a:r>
              <a:rPr lang="zh-TW" altLang="zh-TW" sz="5400" dirty="0"/>
              <a:t>見主面更快樂難言</a:t>
            </a:r>
          </a:p>
          <a:p>
            <a:pPr algn="ctr"/>
            <a:r>
              <a:rPr lang="zh-TW" altLang="zh-TW" sz="5400" dirty="0"/>
              <a:t>當我們在寶座前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7133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961" y="1"/>
            <a:ext cx="6600451" cy="8416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何等奇異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2416" y="1174174"/>
            <a:ext cx="7201584" cy="5683826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dirty="0"/>
              <a:t>真奇妙 真奇妙</a:t>
            </a:r>
          </a:p>
          <a:p>
            <a:pPr algn="ctr"/>
            <a:r>
              <a:rPr lang="zh-TW" altLang="zh-TW" sz="5400" dirty="0"/>
              <a:t>真奇異 何等奇妙</a:t>
            </a:r>
          </a:p>
          <a:p>
            <a:pPr algn="ctr"/>
            <a:r>
              <a:rPr lang="zh-TW" altLang="zh-TW" sz="5400" dirty="0"/>
              <a:t>祂為我成就大事</a:t>
            </a:r>
          </a:p>
          <a:p>
            <a:pPr algn="ctr"/>
            <a:r>
              <a:rPr lang="zh-TW" altLang="zh-TW" sz="5400" dirty="0"/>
              <a:t>今尚未說到一半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4162154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139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幼圆</vt:lpstr>
      <vt:lpstr>微軟正黑體</vt:lpstr>
      <vt:lpstr>Arial</vt:lpstr>
      <vt:lpstr>Century Gothic</vt:lpstr>
      <vt:lpstr>Wingdings 3</vt:lpstr>
      <vt:lpstr>絲縷</vt:lpstr>
      <vt:lpstr>何等奇異</vt:lpstr>
      <vt:lpstr>何等奇異</vt:lpstr>
      <vt:lpstr>何等奇異</vt:lpstr>
      <vt:lpstr>何等奇異</vt:lpstr>
      <vt:lpstr>何等奇異</vt:lpstr>
      <vt:lpstr>何等奇異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何等奇異</dc:title>
  <dc:creator>大唐</dc:creator>
  <cp:lastModifiedBy>大唐</cp:lastModifiedBy>
  <cp:revision>1</cp:revision>
  <dcterms:created xsi:type="dcterms:W3CDTF">2016-09-24T06:51:21Z</dcterms:created>
  <dcterms:modified xsi:type="dcterms:W3CDTF">2016-09-24T06:54:16Z</dcterms:modified>
</cp:coreProperties>
</file>