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DE1A0-5D6A-45D7-B0E3-79152656CA5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D284-6C1C-4F5C-AB8C-D5910F3931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我已領受主的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至高至聖的事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普天下我要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你偉大救恩信息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本來你可以從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天使來傳這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因為你無限的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人有傳福音的光榮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世界傳這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傳有禍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去有過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我榮耀你聖名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主已吩咐我們要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我們總不辜負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不聽從主的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的災禍就必來臨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我們當存畏懼之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正如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保守自己的救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更應遵從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到世界各處見證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世界傳這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傳有禍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去有過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我榮耀你聖名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我們都欠世人的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將福音向別人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賜我們各樣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應該與別人分享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我們應使每一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有一次聽道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機會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恩主領我的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他們也得這盼望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我的托付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世界傳這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傳有禍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去有過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我忠於主所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我榮耀你聖名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271</Words>
  <Application>Microsoft Office PowerPoint</Application>
  <PresentationFormat>如螢幕大小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我的托付</vt:lpstr>
      <vt:lpstr>我的托付</vt:lpstr>
      <vt:lpstr>我的托付</vt:lpstr>
      <vt:lpstr>我的托付</vt:lpstr>
      <vt:lpstr>我的托付</vt:lpstr>
      <vt:lpstr>我的托付</vt:lpstr>
      <vt:lpstr>我的托付</vt:lpstr>
      <vt:lpstr>我的托付</vt:lpstr>
      <vt:lpstr>我的托付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我的托付</dc:title>
  <dc:creator>大唐</dc:creator>
  <cp:lastModifiedBy>大唐</cp:lastModifiedBy>
  <cp:revision>1</cp:revision>
  <dcterms:created xsi:type="dcterms:W3CDTF">2017-11-12T00:29:49Z</dcterms:created>
  <dcterms:modified xsi:type="dcterms:W3CDTF">2017-11-12T00:33:35Z</dcterms:modified>
</cp:coreProperties>
</file>