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4A05-EEF5-4FB5-8A3E-57CD306BE44F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廣闊無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限量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浩浩蕩蕩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汪洋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愛臨我何週詳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把我蔭庇把我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主滔滔大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我前行領我歸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天上到萬代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民當稱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的愛永久的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永永遠遠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不更改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祂看顧屬祂的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我們十架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我們在父前代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寶座看顧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施恩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愛中至上的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廣闊賜福的洋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享安息的港口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深哉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我有如在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我進入榮光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我就近你身旁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176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深哉  深哉  耶穌的愛</vt:lpstr>
      <vt:lpstr>深哉  深哉  耶穌的愛</vt:lpstr>
      <vt:lpstr>深哉  深哉  耶穌的愛</vt:lpstr>
      <vt:lpstr>深哉  深哉  耶穌的愛</vt:lpstr>
      <vt:lpstr>深哉  深哉  耶穌的愛</vt:lpstr>
      <vt:lpstr>深哉  深哉  耶穌的愛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深哉  深哉  耶穌的愛</dc:title>
  <dc:creator>User</dc:creator>
  <cp:lastModifiedBy>User</cp:lastModifiedBy>
  <cp:revision>1</cp:revision>
  <dcterms:created xsi:type="dcterms:W3CDTF">2017-08-12T12:20:57Z</dcterms:created>
  <dcterms:modified xsi:type="dcterms:W3CDTF">2017-08-12T12:23:31Z</dcterms:modified>
</cp:coreProperties>
</file>