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47668" y="0"/>
            <a:ext cx="5825202" cy="123472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776844"/>
            <a:ext cx="9143999" cy="5081155"/>
          </a:xfrm>
        </p:spPr>
        <p:txBody>
          <a:bodyPr>
            <a:noAutofit/>
          </a:bodyPr>
          <a:lstStyle/>
          <a:p>
            <a:pPr lvl="0" algn="ctr"/>
            <a:r>
              <a:rPr lang="zh-TW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在這世代 人缺少禱告</a:t>
            </a:r>
          </a:p>
          <a:p>
            <a:pPr algn="ctr"/>
            <a:r>
              <a:rPr lang="zh-TW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人心與神有</a:t>
            </a:r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隔膜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相信神的人不用懼怕</a:t>
            </a:r>
          </a:p>
          <a:p>
            <a:pPr algn="ctr"/>
            <a:r>
              <a:rPr lang="zh-TW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生命路有主同過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470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47668" y="0"/>
            <a:ext cx="5825202" cy="123472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776844"/>
            <a:ext cx="9143999" cy="5081155"/>
          </a:xfrm>
        </p:spPr>
        <p:txBody>
          <a:bodyPr>
            <a:noAutofit/>
          </a:bodyPr>
          <a:lstStyle/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</a:p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你們相信神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應當也相信我</a:t>
            </a:r>
          </a:p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在我父的家有許多住處</a:t>
            </a:r>
          </a:p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若不是我早已告訴你了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470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47668" y="0"/>
            <a:ext cx="5825202" cy="123472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776844"/>
            <a:ext cx="9143999" cy="5081155"/>
          </a:xfrm>
        </p:spPr>
        <p:txBody>
          <a:bodyPr>
            <a:noAutofit/>
          </a:bodyPr>
          <a:lstStyle/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我去原為你預備地方</a:t>
            </a:r>
          </a:p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我若是去為你們預備地方</a:t>
            </a:r>
          </a:p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就必再來要接你們到我那裡去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470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47668" y="0"/>
            <a:ext cx="5825202" cy="123472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776844"/>
            <a:ext cx="9143999" cy="5081155"/>
          </a:xfrm>
        </p:spPr>
        <p:txBody>
          <a:bodyPr>
            <a:noAutofit/>
          </a:bodyPr>
          <a:lstStyle/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我在那裡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你也在那裡</a:t>
            </a:r>
          </a:p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我在那裡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你們也在那裡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470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47668" y="0"/>
            <a:ext cx="5825202" cy="123472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776844"/>
            <a:ext cx="9143999" cy="5081155"/>
          </a:xfrm>
        </p:spPr>
        <p:txBody>
          <a:bodyPr>
            <a:noAutofit/>
          </a:bodyPr>
          <a:lstStyle/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</a:p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你們相信神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應當</a:t>
            </a:r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也相信我</a:t>
            </a:r>
          </a:p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在我父的家有許多住處</a:t>
            </a:r>
          </a:p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若不是我早已告訴你了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470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47668" y="0"/>
            <a:ext cx="5825202" cy="123472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776844"/>
            <a:ext cx="9143999" cy="5081155"/>
          </a:xfrm>
        </p:spPr>
        <p:txBody>
          <a:bodyPr>
            <a:noAutofit/>
          </a:bodyPr>
          <a:lstStyle/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我去原為你預備地方</a:t>
            </a:r>
          </a:p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我若是</a:t>
            </a:r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去為</a:t>
            </a:r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你們預備地方</a:t>
            </a:r>
          </a:p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就必</a:t>
            </a:r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再來要</a:t>
            </a:r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接你們到我那裡去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470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47668" y="0"/>
            <a:ext cx="5825202" cy="123472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776844"/>
            <a:ext cx="9143999" cy="5081155"/>
          </a:xfrm>
        </p:spPr>
        <p:txBody>
          <a:bodyPr>
            <a:noAutofit/>
          </a:bodyPr>
          <a:lstStyle/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</a:t>
            </a:r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那裡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也在那裡</a:t>
            </a:r>
          </a:p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</a:t>
            </a:r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那裡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</a:t>
            </a:r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也在那裡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470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47668" y="0"/>
            <a:ext cx="5825202" cy="123472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776844"/>
            <a:ext cx="9143999" cy="5081155"/>
          </a:xfrm>
        </p:spPr>
        <p:txBody>
          <a:bodyPr>
            <a:noAutofit/>
          </a:bodyPr>
          <a:lstStyle/>
          <a:p>
            <a:pPr lvl="0"/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凡願意聽主真道的人</a:t>
            </a:r>
          </a:p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每日都願倚靠祂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你心若以天上的事為念</a:t>
            </a:r>
          </a:p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就會聽救主的話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470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47668" y="0"/>
            <a:ext cx="5825202" cy="123472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776844"/>
            <a:ext cx="9143999" cy="5081155"/>
          </a:xfrm>
        </p:spPr>
        <p:txBody>
          <a:bodyPr>
            <a:noAutofit/>
          </a:bodyPr>
          <a:lstStyle/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</a:p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你們相信</a:t>
            </a:r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應當</a:t>
            </a:r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也相信我</a:t>
            </a:r>
          </a:p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在我父的家有許多住處</a:t>
            </a:r>
          </a:p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若不是我早已告訴你了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470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47668" y="0"/>
            <a:ext cx="5825202" cy="123472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776844"/>
            <a:ext cx="9143999" cy="5081155"/>
          </a:xfrm>
        </p:spPr>
        <p:txBody>
          <a:bodyPr>
            <a:noAutofit/>
          </a:bodyPr>
          <a:lstStyle/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我去原為你預備地方</a:t>
            </a:r>
          </a:p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我若是去為你們預備地方</a:t>
            </a:r>
          </a:p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就必再來要接你們到我那裡去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470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47668" y="0"/>
            <a:ext cx="5825202" cy="123472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776844"/>
            <a:ext cx="9143999" cy="5081155"/>
          </a:xfrm>
        </p:spPr>
        <p:txBody>
          <a:bodyPr>
            <a:noAutofit/>
          </a:bodyPr>
          <a:lstStyle/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我在那裡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你也在那裡</a:t>
            </a:r>
          </a:p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我在那裡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你們也在那裡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470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47668" y="0"/>
            <a:ext cx="5825202" cy="123472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776844"/>
            <a:ext cx="9143999" cy="5081155"/>
          </a:xfrm>
        </p:spPr>
        <p:txBody>
          <a:bodyPr>
            <a:noAutofit/>
          </a:bodyPr>
          <a:lstStyle/>
          <a:p>
            <a:pPr lvl="0"/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憂傷的人靠主可放心</a:t>
            </a:r>
          </a:p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不怕世界的試煉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若你內心願意安靜等候</a:t>
            </a:r>
          </a:p>
          <a:p>
            <a:r>
              <a:rPr lang="zh-TW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必聽過耶穌恩言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470368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</TotalTime>
  <Words>315</Words>
  <Application>Microsoft Office PowerPoint</Application>
  <PresentationFormat>如螢幕大小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佈景主題1</vt:lpstr>
      <vt:lpstr>你心裡不要憂愁</vt:lpstr>
      <vt:lpstr>你心裡不要憂愁</vt:lpstr>
      <vt:lpstr>你心裡不要憂愁</vt:lpstr>
      <vt:lpstr>你心裡不要憂愁</vt:lpstr>
      <vt:lpstr>你心裡不要憂愁</vt:lpstr>
      <vt:lpstr>你心裡不要憂愁</vt:lpstr>
      <vt:lpstr>你心裡不要憂愁</vt:lpstr>
      <vt:lpstr>你心裡不要憂愁</vt:lpstr>
      <vt:lpstr>你心裡不要憂愁</vt:lpstr>
      <vt:lpstr>你心裡不要憂愁</vt:lpstr>
      <vt:lpstr>你心裡不要憂愁</vt:lpstr>
      <vt:lpstr>你心裡不要憂愁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你心裡不要憂愁</dc:title>
  <dc:creator>大唐</dc:creator>
  <cp:lastModifiedBy>大唐</cp:lastModifiedBy>
  <cp:revision>2</cp:revision>
  <dcterms:created xsi:type="dcterms:W3CDTF">2016-09-24T06:57:50Z</dcterms:created>
  <dcterms:modified xsi:type="dcterms:W3CDTF">2017-10-07T01:45:01Z</dcterms:modified>
</cp:coreProperties>
</file>