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913FF2-39C9-40A1-A02E-2FA867710920}" type="datetimeFigureOut">
              <a:rPr lang="zh-TW" altLang="en-US" smtClean="0"/>
              <a:t>2016/11/13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當我需要朋友傾訢我苦惱</a:t>
            </a:r>
          </a:p>
          <a:p>
            <a:pPr algn="ctr">
              <a:buNone/>
            </a:pPr>
            <a:r>
              <a:rPr lang="zh-TW" altLang="en-US" sz="5400" dirty="0"/>
              <a:t>神同在 神</a:t>
            </a:r>
            <a:r>
              <a:rPr lang="zh-TW" altLang="en-US" sz="5400" dirty="0" smtClean="0"/>
              <a:t>同在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我需要朋友加給我力量</a:t>
            </a:r>
          </a:p>
          <a:p>
            <a:pPr algn="ctr">
              <a:buNone/>
            </a:pPr>
            <a:r>
              <a:rPr lang="zh-TW" altLang="en-US" sz="5400" dirty="0"/>
              <a:t>神同在 常同</a:t>
            </a:r>
            <a:r>
              <a:rPr lang="zh-TW" altLang="en-US" sz="5400" dirty="0" smtClean="0"/>
              <a:t>在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神同在 常同在</a:t>
            </a:r>
          </a:p>
          <a:p>
            <a:pPr algn="ctr">
              <a:buNone/>
            </a:pPr>
            <a:r>
              <a:rPr lang="zh-TW" altLang="en-US" sz="5400" dirty="0"/>
              <a:t>祂慈愛手減輕我憂慮重</a:t>
            </a:r>
            <a:r>
              <a:rPr lang="zh-TW" altLang="en-US" sz="5400" dirty="0" smtClean="0"/>
              <a:t>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願信靠祂應許</a:t>
            </a:r>
          </a:p>
          <a:p>
            <a:pPr algn="ctr">
              <a:buNone/>
            </a:pPr>
            <a:r>
              <a:rPr lang="zh-TW" altLang="en-US" sz="5400" dirty="0"/>
              <a:t>祂手信實到萬代</a:t>
            </a:r>
          </a:p>
          <a:p>
            <a:pPr algn="ctr">
              <a:buNone/>
            </a:pPr>
            <a:r>
              <a:rPr lang="zh-TW" altLang="en-US" sz="5400" dirty="0"/>
              <a:t>當我真需要一友神同在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當我需要朋友關懷我困苦</a:t>
            </a:r>
          </a:p>
          <a:p>
            <a:pPr algn="ctr">
              <a:buNone/>
            </a:pPr>
            <a:r>
              <a:rPr lang="zh-TW" altLang="en-US" sz="5400" dirty="0"/>
              <a:t>神同在 神同</a:t>
            </a:r>
            <a:r>
              <a:rPr lang="zh-TW" altLang="en-US" sz="5400" dirty="0" smtClean="0"/>
              <a:t>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我需要朋友助我做得好</a:t>
            </a:r>
          </a:p>
          <a:p>
            <a:pPr algn="ctr">
              <a:buNone/>
            </a:pPr>
            <a:r>
              <a:rPr lang="zh-TW" altLang="en-US" sz="5400" dirty="0"/>
              <a:t>神同在 常同在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神同在 常同在</a:t>
            </a:r>
          </a:p>
          <a:p>
            <a:pPr algn="ctr">
              <a:buNone/>
            </a:pPr>
            <a:r>
              <a:rPr lang="zh-TW" altLang="en-US" sz="5400" dirty="0"/>
              <a:t>祂慈愛手減輕我憂慮重</a:t>
            </a:r>
            <a:r>
              <a:rPr lang="zh-TW" altLang="en-US" sz="5400" dirty="0" smtClean="0"/>
              <a:t>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願信靠祂應許</a:t>
            </a:r>
          </a:p>
          <a:p>
            <a:pPr algn="ctr">
              <a:buNone/>
            </a:pPr>
            <a:r>
              <a:rPr lang="zh-TW" altLang="en-US" sz="5400" dirty="0"/>
              <a:t>祂手信實到萬代</a:t>
            </a:r>
          </a:p>
          <a:p>
            <a:pPr algn="ctr">
              <a:buNone/>
            </a:pPr>
            <a:r>
              <a:rPr lang="zh-TW" altLang="en-US" sz="5400" dirty="0"/>
              <a:t>當我真需要一友神同在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當我需要朋友領我過黑夜</a:t>
            </a:r>
          </a:p>
          <a:p>
            <a:pPr algn="ctr">
              <a:buNone/>
            </a:pPr>
            <a:r>
              <a:rPr lang="zh-TW" altLang="en-US" sz="5400" dirty="0"/>
              <a:t>神同在 神同</a:t>
            </a:r>
            <a:r>
              <a:rPr lang="zh-TW" altLang="en-US" sz="5400" dirty="0" smtClean="0"/>
              <a:t>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我需要朋友使我路光明</a:t>
            </a:r>
          </a:p>
          <a:p>
            <a:pPr algn="ctr">
              <a:buNone/>
            </a:pPr>
            <a:r>
              <a:rPr lang="zh-TW" altLang="en-US" sz="5400" dirty="0"/>
              <a:t>神同在 常同在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神同在 常同在</a:t>
            </a:r>
          </a:p>
          <a:p>
            <a:pPr algn="ctr">
              <a:buNone/>
            </a:pPr>
            <a:r>
              <a:rPr lang="zh-TW" altLang="en-US" sz="5400" dirty="0"/>
              <a:t>祂慈愛手減輕我憂慮重</a:t>
            </a:r>
            <a:r>
              <a:rPr lang="zh-TW" altLang="en-US" sz="5400" dirty="0" smtClean="0"/>
              <a:t>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願信靠祂應許</a:t>
            </a:r>
          </a:p>
          <a:p>
            <a:pPr algn="ctr">
              <a:buNone/>
            </a:pPr>
            <a:r>
              <a:rPr lang="zh-TW" altLang="en-US" sz="5400" dirty="0"/>
              <a:t>祂手信實到萬代</a:t>
            </a:r>
          </a:p>
          <a:p>
            <a:pPr algn="ctr">
              <a:buNone/>
            </a:pPr>
            <a:r>
              <a:rPr lang="zh-TW" altLang="en-US" sz="5400" dirty="0"/>
              <a:t>當我真需要一友神同在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神同在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204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匯合</vt:lpstr>
      <vt:lpstr>神同在</vt:lpstr>
      <vt:lpstr>神同在</vt:lpstr>
      <vt:lpstr>神同在</vt:lpstr>
      <vt:lpstr>神同在</vt:lpstr>
      <vt:lpstr>神同在</vt:lpstr>
      <vt:lpstr>神同在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神同在</dc:title>
  <dc:creator>大唐</dc:creator>
  <cp:lastModifiedBy>大唐</cp:lastModifiedBy>
  <cp:revision>1</cp:revision>
  <dcterms:created xsi:type="dcterms:W3CDTF">2016-11-13T00:31:01Z</dcterms:created>
  <dcterms:modified xsi:type="dcterms:W3CDTF">2016-11-13T00:32:24Z</dcterms:modified>
</cp:coreProperties>
</file>