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67" r:id="rId8"/>
    <p:sldId id="268" r:id="rId9"/>
    <p:sldId id="269" r:id="rId10"/>
    <p:sldId id="270" r:id="rId11"/>
    <p:sldId id="262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6FC3-5713-465C-B908-81EF8803E50D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AE4A-AB8A-4382-AEAC-3E4078E6EC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我是客旅我是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流浪者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黑暗罪惡中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徘徊</a:t>
            </a:r>
            <a:endParaRPr lang="en-US" altLang="zh-TW" sz="5400" b="1" dirty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那時</a:t>
            </a:r>
            <a:r>
              <a:rPr lang="zh-TW" altLang="en-US" sz="5400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慈牧耶穌找到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今正向父家歸回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有恩惠與慈愛隨著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直到永永遠遠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永遠直到永永遠遠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當我走過寂寞的幽谷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救主必與我行一路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祂大能手保護引領我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到為我預備的居處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有恩惠與慈愛隨著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永永遠遠</a:t>
            </a:r>
            <a:endParaRPr lang="zh-TW" altLang="en-US" sz="5400" b="1" dirty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必有恩惠與慈愛隨著我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直到永永遠遠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且要住在耶和華的殿中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到永遠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敵人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面前祂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擺設筵席</a:t>
            </a:r>
            <a:endParaRPr lang="zh-TW" altLang="en-US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有恩惠與慈愛隨著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直到永永遠遠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永遠直到永永遠遠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有恩惠與慈愛隨著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永永遠遠</a:t>
            </a:r>
            <a:endParaRPr lang="zh-TW" altLang="en-US" sz="5400" b="1" dirty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必有恩惠與慈愛隨著我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直到永永遠遠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且要住在耶和華的殿中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到永遠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敵人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面前祂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擺設筵席</a:t>
            </a:r>
            <a:endParaRPr lang="zh-TW" altLang="en-US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有恩惠與慈愛隨著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直到永永遠遠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永遠直到永永遠遠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我疲倦時祂使我甦醒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每日祂賜力量給我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祂領我到安靜的水邊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保守我每一步穩妥</a:t>
            </a:r>
            <a:endParaRPr lang="zh-TW" altLang="en-US" sz="5400" b="1" dirty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有恩惠與慈愛隨著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永永遠遠</a:t>
            </a:r>
            <a:endParaRPr lang="zh-TW" altLang="en-US" sz="5400" b="1" dirty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一生一世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必有恩惠與慈愛隨著我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直到永永遠遠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必有恩惠與慈愛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且要住在耶和華的殿中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到永遠</a:t>
            </a:r>
            <a:endParaRPr lang="en-US" altLang="zh-TW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敵人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面前祂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rPr>
              <a:t>擺設筵席</a:t>
            </a:r>
            <a:endParaRPr lang="zh-TW" altLang="en-US" sz="5400" b="1" dirty="0" smtClean="0">
              <a:solidFill>
                <a:srgbClr val="00006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306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  <vt:lpstr>必有恩惠與慈愛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必有恩惠與慈愛</dc:title>
  <dc:creator>大唐</dc:creator>
  <cp:lastModifiedBy>大唐</cp:lastModifiedBy>
  <cp:revision>1</cp:revision>
  <dcterms:created xsi:type="dcterms:W3CDTF">2017-10-28T01:51:04Z</dcterms:created>
  <dcterms:modified xsi:type="dcterms:W3CDTF">2017-10-28T01:57:37Z</dcterms:modified>
</cp:coreProperties>
</file>