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387C-25B1-46BF-A297-BBC0F4067979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7585-69A7-4E76-955C-8B9551574C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遵主旨意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慈悲的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你自己住我心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我每日生活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  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主旨意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遵主旨意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遵主旨意是我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  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召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跟主往無論何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只需要遵主旨意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遵主旨意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我常落在百般試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肉體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軟弱心靈困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一處能得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在主聖旨意裏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遵主旨意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遵主旨意是我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  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召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跟主往無論何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只需要遵主旨意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遵主旨意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當我看見榮耀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之時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充滿我的心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我的靈魂向主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陳明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我喜愛遵主旨意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遵主旨意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遵主旨意是我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  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召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跟主往無論何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只需要遵主旨意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167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遵主旨意</vt:lpstr>
      <vt:lpstr>遵主旨意</vt:lpstr>
      <vt:lpstr>遵主旨意</vt:lpstr>
      <vt:lpstr>遵主旨意</vt:lpstr>
      <vt:lpstr>遵主旨意</vt:lpstr>
      <vt:lpstr>遵主旨意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遵主旨意</dc:title>
  <dc:creator>User</dc:creator>
  <cp:lastModifiedBy>User</cp:lastModifiedBy>
  <cp:revision>1</cp:revision>
  <dcterms:created xsi:type="dcterms:W3CDTF">2017-08-20T00:36:51Z</dcterms:created>
  <dcterms:modified xsi:type="dcterms:W3CDTF">2017-08-20T00:38:59Z</dcterms:modified>
</cp:coreProperties>
</file>