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B3D3-253C-4EA9-A5F3-CAE609692415}" type="datetimeFigureOut">
              <a:rPr lang="zh-TW" altLang="en-US" smtClean="0"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80B3-8123-47A9-A02D-84263278C1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我看見聖經中有神的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祂沒有難成的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應許成全大而難成的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信靠祂的話語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沒有難成就的事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只要你信靠救主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沒有難成就的事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只要信靠祂應許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當聽神的聲音對你說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在我豈有難成的事嗎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你當專心倚賴信靠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接受救主應許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所有的事  所有的事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所有的事  在神必能成就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沒有難成就的事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只要你信靠救主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沒有難成就的事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只要信靠祂應許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當聽神的聲音對你說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在我豈有難成的事嗎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你當專心倚賴信靠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接受救主應許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所有的事  所有的事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所有的事  在神必能成就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真神的道是安全可靠的錨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當遇見各樣的狂風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雖然人軟弱會動搖和失敗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但神的話不會落空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沒有難成就的事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只要你信靠救主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沒有難成就的事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只要信靠祂應許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當聽神的聲音對你說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在我豈有難成的事嗎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你當專心倚賴信靠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接受救主應許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所有的事  所有的事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所有的事  在神必能成就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這是神的話  在我凡事都能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為你而寫  你當接受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相信祂的應許  神不會落空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凡祂所言祂必成就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324</Words>
  <Application>Microsoft Office PowerPoint</Application>
  <PresentationFormat>如螢幕大小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沒有難成的事</vt:lpstr>
      <vt:lpstr>沒有難成的事</vt:lpstr>
      <vt:lpstr>沒有難成的事</vt:lpstr>
      <vt:lpstr>沒有難成的事</vt:lpstr>
      <vt:lpstr>沒有難成的事</vt:lpstr>
      <vt:lpstr>沒有難成的事</vt:lpstr>
      <vt:lpstr>沒有難成的事</vt:lpstr>
      <vt:lpstr>沒有難成的事</vt:lpstr>
      <vt:lpstr>沒有難成的事</vt:lpstr>
      <vt:lpstr>沒有難成的事</vt:lpstr>
      <vt:lpstr>沒有難成的事</vt:lpstr>
      <vt:lpstr>沒有難成的事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沒有難成的事</dc:title>
  <dc:creator>大唐</dc:creator>
  <cp:lastModifiedBy>大唐</cp:lastModifiedBy>
  <cp:revision>1</cp:revision>
  <dcterms:created xsi:type="dcterms:W3CDTF">2018-09-29T02:15:49Z</dcterms:created>
  <dcterms:modified xsi:type="dcterms:W3CDTF">2018-09-29T02:18:58Z</dcterms:modified>
</cp:coreProperties>
</file>