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3D27E6E-F0E0-4040-9199-63E182F38967}" type="datetimeFigureOut">
              <a:rPr lang="zh-TW" altLang="en-US" smtClean="0"/>
              <a:pPr/>
              <a:t>2015/6/27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F0B36AC-0722-45EA-A06E-A4BD6F0366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有一天要</a:t>
            </a:r>
            <a:r>
              <a:rPr lang="zh-TW" altLang="en-US" sz="5400" dirty="0" smtClean="0"/>
              <a:t>來臨</a:t>
            </a:r>
          </a:p>
          <a:p>
            <a:pPr algn="ctr">
              <a:buNone/>
            </a:pPr>
            <a:r>
              <a:rPr lang="zh-TW" altLang="en-US" sz="5400" dirty="0" smtClean="0"/>
              <a:t>心不會再傷痛</a:t>
            </a:r>
          </a:p>
          <a:p>
            <a:pPr algn="ctr">
              <a:buNone/>
            </a:pPr>
            <a:r>
              <a:rPr lang="zh-TW" altLang="en-US" sz="5400" dirty="0" smtClean="0"/>
              <a:t>無</a:t>
            </a:r>
            <a:r>
              <a:rPr lang="zh-TW" altLang="en-US" sz="5400" dirty="0"/>
              <a:t>黑雲蔽天空</a:t>
            </a:r>
          </a:p>
          <a:p>
            <a:pPr algn="ctr">
              <a:buNone/>
            </a:pPr>
            <a:r>
              <a:rPr lang="zh-TW" altLang="en-US" sz="5400" dirty="0"/>
              <a:t>無哭泣眼淚</a:t>
            </a:r>
            <a:r>
              <a:rPr lang="zh-TW" altLang="en-US" sz="5400" dirty="0" smtClean="0"/>
              <a:t>悲慟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永遠享完全平安</a:t>
            </a:r>
          </a:p>
          <a:p>
            <a:pPr algn="ctr">
              <a:buNone/>
            </a:pPr>
            <a:r>
              <a:rPr lang="zh-TW" altLang="en-US" sz="5400" dirty="0"/>
              <a:t>在那快樂黃金岸</a:t>
            </a:r>
          </a:p>
          <a:p>
            <a:pPr algn="ctr">
              <a:buNone/>
            </a:pPr>
            <a:r>
              <a:rPr lang="zh-CN" altLang="en-US" sz="5400" dirty="0"/>
              <a:t>那一天 榮耀一天 快顯現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那一天快顯現</a:t>
            </a:r>
          </a:p>
          <a:p>
            <a:pPr algn="ctr">
              <a:buNone/>
            </a:pPr>
            <a:r>
              <a:rPr lang="zh-TW" altLang="en-US" sz="5400" dirty="0"/>
              <a:t>主耶穌我必親見</a:t>
            </a:r>
          </a:p>
          <a:p>
            <a:pPr algn="ctr">
              <a:buNone/>
            </a:pPr>
            <a:r>
              <a:rPr lang="zh-TW" altLang="en-US" sz="5400" dirty="0"/>
              <a:t>我仰望祂慈愛面</a:t>
            </a:r>
          </a:p>
          <a:p>
            <a:pPr algn="ctr">
              <a:buNone/>
            </a:pPr>
            <a:r>
              <a:rPr lang="zh-TW" altLang="en-US" sz="5400" dirty="0"/>
              <a:t>我蒙拯救藉祂恩典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當救主親牽我手</a:t>
            </a:r>
          </a:p>
          <a:p>
            <a:pPr algn="ctr">
              <a:buNone/>
            </a:pPr>
            <a:r>
              <a:rPr lang="zh-TW" altLang="en-US" sz="5400" dirty="0"/>
              <a:t>在應許地領我暢遊</a:t>
            </a:r>
          </a:p>
          <a:p>
            <a:pPr algn="ctr">
              <a:buNone/>
            </a:pPr>
            <a:r>
              <a:rPr lang="zh-CN" altLang="en-US" sz="5400" dirty="0"/>
              <a:t>那一天 榮耀一天 快顯現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在那裡無憂傷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無罪擔無重累</a:t>
            </a:r>
          </a:p>
          <a:p>
            <a:pPr algn="ctr">
              <a:buNone/>
            </a:pPr>
            <a:r>
              <a:rPr lang="zh-TW" altLang="en-US" sz="5400" dirty="0"/>
              <a:t>無痛苦和疾病</a:t>
            </a:r>
          </a:p>
          <a:p>
            <a:pPr algn="ctr">
              <a:buNone/>
            </a:pPr>
            <a:r>
              <a:rPr lang="zh-TW" altLang="en-US" sz="5400" dirty="0"/>
              <a:t>不再分離永團聚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我與主永在一起</a:t>
            </a:r>
          </a:p>
          <a:p>
            <a:pPr algn="ctr">
              <a:buNone/>
            </a:pPr>
            <a:r>
              <a:rPr lang="zh-TW" altLang="en-US" sz="5400" dirty="0"/>
              <a:t>祂愛我為我捨己</a:t>
            </a:r>
          </a:p>
          <a:p>
            <a:pPr algn="ctr">
              <a:buNone/>
            </a:pPr>
            <a:r>
              <a:rPr lang="zh-TW" altLang="en-US" sz="5400" dirty="0"/>
              <a:t>那一天 榮耀一天 快顯現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那一天快顯現</a:t>
            </a:r>
          </a:p>
          <a:p>
            <a:pPr algn="ctr">
              <a:buNone/>
            </a:pPr>
            <a:r>
              <a:rPr lang="zh-TW" altLang="en-US" sz="5400" dirty="0"/>
              <a:t>主耶穌我必親見</a:t>
            </a:r>
          </a:p>
          <a:p>
            <a:pPr algn="ctr">
              <a:buNone/>
            </a:pPr>
            <a:r>
              <a:rPr lang="zh-TW" altLang="en-US" sz="5400" dirty="0"/>
              <a:t>我仰望祂慈愛面</a:t>
            </a:r>
          </a:p>
          <a:p>
            <a:pPr algn="ctr">
              <a:buNone/>
            </a:pPr>
            <a:r>
              <a:rPr lang="zh-TW" altLang="en-US" sz="5400" dirty="0"/>
              <a:t>我蒙拯救藉祂恩典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那一</a:t>
            </a:r>
            <a:r>
              <a:rPr lang="zh-CN" altLang="en-US" dirty="0" smtClean="0"/>
              <a:t>天快</a:t>
            </a:r>
            <a:r>
              <a:rPr lang="zh-CN" altLang="en-US" dirty="0"/>
              <a:t>顯現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當救主親牽我手</a:t>
            </a:r>
          </a:p>
          <a:p>
            <a:pPr algn="ctr">
              <a:buNone/>
            </a:pPr>
            <a:r>
              <a:rPr lang="zh-TW" altLang="en-US" sz="5400" dirty="0"/>
              <a:t>在應許地領我暢遊</a:t>
            </a:r>
          </a:p>
          <a:p>
            <a:pPr algn="ctr">
              <a:buNone/>
            </a:pPr>
            <a:r>
              <a:rPr lang="zh-CN" altLang="en-US" sz="5400" dirty="0"/>
              <a:t>那一天 榮耀一天 快顯現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</TotalTime>
  <Words>177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佈景主題2</vt:lpstr>
      <vt:lpstr>那一天快顯現</vt:lpstr>
      <vt:lpstr>那一天快顯現</vt:lpstr>
      <vt:lpstr>那一天快顯現</vt:lpstr>
      <vt:lpstr>那一天快顯現</vt:lpstr>
      <vt:lpstr>那一天快顯現</vt:lpstr>
      <vt:lpstr>那一天快顯現</vt:lpstr>
      <vt:lpstr>那一天快顯現</vt:lpstr>
      <vt:lpstr>那一天快顯現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3</cp:revision>
  <dcterms:created xsi:type="dcterms:W3CDTF">2015-06-27T08:36:15Z</dcterms:created>
  <dcterms:modified xsi:type="dcterms:W3CDTF">2015-06-27T08:39:02Z</dcterms:modified>
</cp:coreProperties>
</file>