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3B7B-387C-445B-91E7-5D7620AEF152}" type="datetimeFigureOut">
              <a:rPr lang="zh-TW" altLang="en-US" smtClean="0"/>
              <a:pPr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D375-3E09-45F2-8271-9927A23B45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在我心靈裡聽見溫柔慈聲呼喚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是父神對我說話慈聲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囑咐我轉離罪惡完全順服聽從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走上那喜樂得勝路程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  我要遠離世界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  在祂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我已決定遵行父神旨意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  走那生命窄路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世界上一切享樂漸漸變為虛空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屬世一切引誘已遠離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今我要為主而活向由高處而行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由聖靈一路帶領管理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  我要遠離世界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  在祂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我已決定遵行父神旨意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  走那生命窄路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那日在天家一切重擔都已卸下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主呼喚我名我要感恩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吩咐我跟從賜我冠冕天上美家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我要快樂頌揚讚美祂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  我要遠離世界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  在祂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我已決定遵行父神旨意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  走那生命窄路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197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與神同行</vt:lpstr>
      <vt:lpstr>與神同行</vt:lpstr>
      <vt:lpstr>與神同行</vt:lpstr>
      <vt:lpstr>與神同行</vt:lpstr>
      <vt:lpstr>與神同行</vt:lpstr>
      <vt:lpstr>與神同行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與神同行</dc:title>
  <dc:creator>User</dc:creator>
  <cp:lastModifiedBy>User</cp:lastModifiedBy>
  <cp:revision>2</cp:revision>
  <dcterms:created xsi:type="dcterms:W3CDTF">2017-08-12T12:25:52Z</dcterms:created>
  <dcterms:modified xsi:type="dcterms:W3CDTF">2017-08-13T01:53:40Z</dcterms:modified>
</cp:coreProperties>
</file>