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0313351D-EB93-49A4-9CC1-3218CA8534E8}" type="datetimeFigureOut">
              <a:rPr lang="zh-TW" altLang="en-US" smtClean="0"/>
              <a:t>2016/1/16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9529DD84-8594-4ADD-AAD0-A887A6C0B5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萬福源頭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全能真神萬福源頭</a:t>
            </a:r>
          </a:p>
          <a:p>
            <a:pPr algn="ctr">
              <a:buNone/>
            </a:pPr>
            <a:r>
              <a:rPr lang="zh-TW" altLang="en-US" sz="5400" dirty="0"/>
              <a:t>懇求使我常歌頌</a:t>
            </a:r>
          </a:p>
          <a:p>
            <a:pPr algn="ctr">
              <a:buNone/>
            </a:pPr>
            <a:r>
              <a:rPr lang="zh-TW" altLang="en-US" sz="5400" dirty="0"/>
              <a:t>主賜恩惠如川長流</a:t>
            </a:r>
          </a:p>
          <a:p>
            <a:pPr algn="ctr">
              <a:buNone/>
            </a:pPr>
            <a:r>
              <a:rPr lang="zh-TW" altLang="en-US" sz="5400" dirty="0"/>
              <a:t>應當高歌主恩寵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萬福源頭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願主教我美妙樂章</a:t>
            </a:r>
          </a:p>
          <a:p>
            <a:pPr algn="ctr">
              <a:buNone/>
            </a:pPr>
            <a:r>
              <a:rPr lang="zh-TW" altLang="en-US" sz="5400" dirty="0"/>
              <a:t>猶如天使主前唱</a:t>
            </a:r>
          </a:p>
          <a:p>
            <a:pPr algn="ctr">
              <a:buNone/>
            </a:pPr>
            <a:r>
              <a:rPr lang="zh-TW" altLang="en-US" sz="5400" dirty="0"/>
              <a:t>讚美救恩如山穩妥</a:t>
            </a:r>
          </a:p>
          <a:p>
            <a:pPr algn="ctr">
              <a:buNone/>
            </a:pPr>
            <a:r>
              <a:rPr lang="zh-TW" altLang="en-US" sz="5400" dirty="0"/>
              <a:t>救贖慈愛無限量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萬福源頭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我要立石記主恩典</a:t>
            </a:r>
          </a:p>
          <a:p>
            <a:pPr algn="ctr">
              <a:buNone/>
            </a:pPr>
            <a:r>
              <a:rPr lang="zh-TW" altLang="en-US" sz="5400" dirty="0"/>
              <a:t>蒙主幫助到如今</a:t>
            </a:r>
          </a:p>
          <a:p>
            <a:pPr algn="ctr">
              <a:buNone/>
            </a:pPr>
            <a:r>
              <a:rPr lang="zh-TW" altLang="en-US" sz="5400" dirty="0"/>
              <a:t>尚望恩主一直引導</a:t>
            </a:r>
          </a:p>
          <a:p>
            <a:pPr algn="ctr">
              <a:buNone/>
            </a:pPr>
            <a:r>
              <a:rPr lang="zh-TW" altLang="en-US" sz="5400" dirty="0"/>
              <a:t>安抵天家蒙福蔭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萬福源頭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耶穌看我如羊失群</a:t>
            </a:r>
          </a:p>
          <a:p>
            <a:pPr algn="ctr">
              <a:buNone/>
            </a:pPr>
            <a:r>
              <a:rPr lang="zh-TW" altLang="en-US" sz="5400" dirty="0"/>
              <a:t>遠離父家走迷路</a:t>
            </a:r>
          </a:p>
          <a:p>
            <a:pPr algn="ctr">
              <a:buNone/>
            </a:pPr>
            <a:r>
              <a:rPr lang="zh-TW" altLang="en-US" sz="5400" dirty="0"/>
              <a:t>主來救我脫離危險</a:t>
            </a:r>
          </a:p>
          <a:p>
            <a:pPr algn="ctr">
              <a:buNone/>
            </a:pPr>
            <a:r>
              <a:rPr lang="zh-TW" altLang="en-US" sz="5400" dirty="0"/>
              <a:t>流出寶血洗罪污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萬福源頭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每日主賜恩典無量</a:t>
            </a:r>
          </a:p>
          <a:p>
            <a:pPr algn="ctr">
              <a:buNone/>
            </a:pPr>
            <a:r>
              <a:rPr lang="zh-TW" altLang="en-US" sz="5400" dirty="0"/>
              <a:t>負主恩債難報償</a:t>
            </a:r>
          </a:p>
          <a:p>
            <a:pPr algn="ctr">
              <a:buNone/>
            </a:pPr>
            <a:r>
              <a:rPr lang="zh-TW" altLang="en-US" sz="5400" dirty="0"/>
              <a:t>願主恩惠如鍊相牽</a:t>
            </a:r>
          </a:p>
          <a:p>
            <a:pPr algn="ctr">
              <a:buNone/>
            </a:pPr>
            <a:r>
              <a:rPr lang="zh-TW" altLang="en-US" sz="5400" dirty="0"/>
              <a:t>維繫我心與主連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萬福源頭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我深知道心易放蕩</a:t>
            </a:r>
          </a:p>
          <a:p>
            <a:pPr algn="ctr">
              <a:buNone/>
            </a:pPr>
            <a:r>
              <a:rPr lang="zh-TW" altLang="en-US" sz="5400" dirty="0"/>
              <a:t>遠離父家慕虛華</a:t>
            </a:r>
          </a:p>
          <a:p>
            <a:pPr algn="ctr">
              <a:buNone/>
            </a:pPr>
            <a:r>
              <a:rPr lang="zh-TW" altLang="en-US" sz="5400" dirty="0"/>
              <a:t>今獻身心求加印記</a:t>
            </a:r>
          </a:p>
          <a:p>
            <a:pPr algn="ctr">
              <a:buNone/>
            </a:pPr>
            <a:r>
              <a:rPr lang="zh-TW" altLang="en-US" sz="5400" dirty="0"/>
              <a:t>永作主民在父家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149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佈景主題4</vt:lpstr>
      <vt:lpstr>萬福源頭</vt:lpstr>
      <vt:lpstr>萬福源頭</vt:lpstr>
      <vt:lpstr>萬福源頭</vt:lpstr>
      <vt:lpstr>萬福源頭</vt:lpstr>
      <vt:lpstr>萬福源頭</vt:lpstr>
      <vt:lpstr>萬福源頭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萬福源頭</dc:title>
  <dc:creator>大唐</dc:creator>
  <cp:lastModifiedBy>大唐</cp:lastModifiedBy>
  <cp:revision>1</cp:revision>
  <dcterms:created xsi:type="dcterms:W3CDTF">2016-01-16T09:44:17Z</dcterms:created>
  <dcterms:modified xsi:type="dcterms:W3CDTF">2016-01-16T09:45:22Z</dcterms:modified>
</cp:coreProperties>
</file>