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0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4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81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0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7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主耶穌不久要再降臨</a:t>
            </a:r>
          </a:p>
          <a:p>
            <a:pPr algn="ctr"/>
            <a:r>
              <a:rPr lang="zh-TW" altLang="zh-TW" sz="5400" dirty="0"/>
              <a:t>若今日來</a:t>
            </a:r>
            <a:r>
              <a:rPr lang="zh-TW" altLang="zh-TW" sz="5400" dirty="0" smtClean="0"/>
              <a:t>如何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以</a:t>
            </a:r>
            <a:r>
              <a:rPr lang="zh-TW" altLang="zh-TW" sz="5400" dirty="0"/>
              <a:t>威嚴慈愛秉掌王權</a:t>
            </a:r>
          </a:p>
          <a:p>
            <a:pPr algn="ctr"/>
            <a:r>
              <a:rPr lang="zh-TW" altLang="zh-TW" sz="5400" dirty="0"/>
              <a:t>若今日來如何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253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主從萬邦揀選祂子</a:t>
            </a:r>
            <a:r>
              <a:rPr lang="zh-TW" altLang="zh-TW" sz="5400" dirty="0" smtClean="0"/>
              <a:t>民</a:t>
            </a:r>
            <a:endParaRPr lang="en-US" altLang="zh-TW" sz="5400" dirty="0" smtClean="0"/>
          </a:p>
          <a:p>
            <a:pPr algn="ctr"/>
            <a:r>
              <a:rPr lang="zh-TW" altLang="zh-TW" sz="5400" dirty="0" smtClean="0"/>
              <a:t>凡</a:t>
            </a:r>
            <a:r>
              <a:rPr lang="zh-TW" altLang="zh-TW" sz="5400" dirty="0"/>
              <a:t>蒙救贖聖潔者昇</a:t>
            </a:r>
            <a:r>
              <a:rPr lang="zh-TW" altLang="zh-TW" sz="5400" dirty="0" smtClean="0"/>
              <a:t>天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與</a:t>
            </a:r>
            <a:r>
              <a:rPr lang="zh-TW" altLang="zh-TW" sz="5400" dirty="0"/>
              <a:t>主同在直到永遠</a:t>
            </a:r>
          </a:p>
          <a:p>
            <a:pPr algn="ctr"/>
            <a:r>
              <a:rPr lang="zh-TW" altLang="zh-TW" sz="5400" dirty="0"/>
              <a:t>若今日來如何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877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862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榮耀 榮耀 我要歡樂歌唱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擁戴我主為王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快快預備主道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耶穌就快來到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829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撒但操權時日快過去</a:t>
            </a:r>
          </a:p>
          <a:p>
            <a:pPr algn="ctr"/>
            <a:r>
              <a:rPr lang="zh-TW" altLang="zh-TW" sz="5400" dirty="0"/>
              <a:t>但願就是</a:t>
            </a:r>
            <a:r>
              <a:rPr lang="zh-TW" altLang="zh-TW" sz="5400" dirty="0" smtClean="0"/>
              <a:t>今日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那時</a:t>
            </a:r>
            <a:r>
              <a:rPr lang="zh-TW" altLang="zh-TW" sz="5400" dirty="0"/>
              <a:t>再沒有悲傷嘆息</a:t>
            </a:r>
          </a:p>
          <a:p>
            <a:pPr algn="ctr"/>
            <a:r>
              <a:rPr lang="zh-TW" altLang="zh-TW" sz="5400" dirty="0"/>
              <a:t>但願就是</a:t>
            </a:r>
            <a:r>
              <a:rPr lang="zh-TW" altLang="zh-TW" sz="5400" dirty="0" smtClean="0"/>
              <a:t>今日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18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在主裡睡了的人復起</a:t>
            </a:r>
          </a:p>
          <a:p>
            <a:pPr algn="ctr"/>
            <a:r>
              <a:rPr lang="zh-TW" altLang="zh-TW" sz="5400" dirty="0"/>
              <a:t>到天空中與救主</a:t>
            </a:r>
            <a:r>
              <a:rPr lang="zh-TW" altLang="zh-TW" sz="5400" dirty="0" smtClean="0"/>
              <a:t>相遇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何時</a:t>
            </a:r>
            <a:r>
              <a:rPr lang="zh-TW" altLang="zh-TW" sz="5400" dirty="0"/>
              <a:t>眼見此榮耀日</a:t>
            </a:r>
          </a:p>
          <a:p>
            <a:pPr algn="ctr"/>
            <a:r>
              <a:rPr lang="zh-TW" altLang="zh-TW" sz="5400" dirty="0"/>
              <a:t>但願就是今日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565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862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榮耀 榮耀 我要歡樂歌唱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擁戴我主為王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快快預備主道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耶穌就快來到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311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我們是否誠實又忠心</a:t>
            </a:r>
          </a:p>
          <a:p>
            <a:pPr algn="ctr"/>
            <a:r>
              <a:rPr lang="zh-TW" altLang="zh-TW" sz="5400" dirty="0"/>
              <a:t>主今日來</a:t>
            </a:r>
            <a:r>
              <a:rPr lang="zh-TW" altLang="zh-TW" sz="5400" dirty="0" smtClean="0"/>
              <a:t>如何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歡樂</a:t>
            </a:r>
            <a:r>
              <a:rPr lang="zh-TW" altLang="zh-TW" sz="5400" dirty="0"/>
              <a:t>的時候 坦然無懼</a:t>
            </a:r>
          </a:p>
          <a:p>
            <a:pPr algn="ctr"/>
            <a:r>
              <a:rPr lang="zh-TW" altLang="zh-TW" sz="5400" dirty="0"/>
              <a:t>主今日來如何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838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509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主再來預兆日日增加</a:t>
            </a:r>
          </a:p>
          <a:p>
            <a:pPr algn="ctr"/>
            <a:r>
              <a:rPr lang="zh-TW" altLang="zh-TW" sz="5400" dirty="0"/>
              <a:t>有如晨光在東方</a:t>
            </a:r>
            <a:r>
              <a:rPr lang="zh-TW" altLang="zh-TW" sz="5400" dirty="0" smtClean="0"/>
              <a:t>出現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儆</a:t>
            </a:r>
            <a:r>
              <a:rPr lang="zh-TW" altLang="zh-TW" sz="5400" dirty="0"/>
              <a:t>醒等候時日快臨</a:t>
            </a:r>
          </a:p>
          <a:p>
            <a:pPr algn="ctr"/>
            <a:r>
              <a:rPr lang="zh-TW" altLang="zh-TW" sz="5400" dirty="0"/>
              <a:t>主今日來如何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85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0432" y="0"/>
            <a:ext cx="5826719" cy="1646302"/>
          </a:xfrm>
        </p:spPr>
        <p:txBody>
          <a:bodyPr/>
          <a:lstStyle/>
          <a:p>
            <a:r>
              <a:rPr lang="zh-CN" altLang="en-US" dirty="0" smtClean="0"/>
              <a:t>若今日來如何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862" y="1808018"/>
            <a:ext cx="7678882" cy="5049982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榮耀 榮耀 我要歡樂歌唱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擁戴我主為王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快快預備主道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zh-TW" sz="5400" dirty="0" smtClean="0"/>
              <a:t>榮耀 </a:t>
            </a:r>
            <a:r>
              <a:rPr lang="zh-TW" altLang="zh-TW" sz="5400" dirty="0"/>
              <a:t>榮耀 耶穌就快來到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017384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181</Words>
  <Application>Microsoft Office PowerPoint</Application>
  <PresentationFormat>如螢幕大小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方正姚体</vt:lpstr>
      <vt:lpstr>微軟正黑體</vt:lpstr>
      <vt:lpstr>Arial</vt:lpstr>
      <vt:lpstr>Trebuchet MS</vt:lpstr>
      <vt:lpstr>Wingdings 3</vt:lpstr>
      <vt:lpstr>多面向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  <vt:lpstr>若今日來如何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若今日來如何</dc:title>
  <dc:creator>大唐</dc:creator>
  <cp:lastModifiedBy>大唐</cp:lastModifiedBy>
  <cp:revision>1</cp:revision>
  <dcterms:created xsi:type="dcterms:W3CDTF">2016-09-24T07:21:42Z</dcterms:created>
  <dcterms:modified xsi:type="dcterms:W3CDTF">2016-09-24T07:25:16Z</dcterms:modified>
</cp:coreProperties>
</file>