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CCA55B72-FEAE-4A7E-BFAD-8E37A453F100}" type="datetimeFigureOut">
              <a:rPr lang="zh-TW" altLang="en-US" smtClean="0"/>
              <a:pPr/>
              <a:t>2015/7/4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一件禮物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茫茫</a:t>
            </a:r>
            <a:r>
              <a:rPr lang="zh-TW" altLang="en-US" sz="5400" dirty="0" smtClean="0"/>
              <a:t>宇宙  有</a:t>
            </a:r>
            <a:r>
              <a:rPr lang="zh-TW" altLang="en-US" sz="5400" dirty="0"/>
              <a:t>愛心的</a:t>
            </a:r>
            <a:r>
              <a:rPr lang="zh-TW" altLang="en-US" sz="5400" dirty="0" smtClean="0"/>
              <a:t>禮物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它</a:t>
            </a:r>
            <a:r>
              <a:rPr lang="zh-TW" altLang="en-US" sz="5400" dirty="0"/>
              <a:t>降在人</a:t>
            </a:r>
            <a:r>
              <a:rPr lang="zh-TW" altLang="en-US" sz="5400" dirty="0" smtClean="0"/>
              <a:t>前  但</a:t>
            </a:r>
            <a:r>
              <a:rPr lang="zh-TW" altLang="en-US" sz="5400" dirty="0"/>
              <a:t>人未</a:t>
            </a:r>
            <a:r>
              <a:rPr lang="zh-TW" altLang="en-US" sz="5400" dirty="0" smtClean="0"/>
              <a:t>看見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它</a:t>
            </a:r>
            <a:r>
              <a:rPr lang="zh-TW" altLang="en-US" sz="5400" dirty="0"/>
              <a:t>光照</a:t>
            </a:r>
            <a:r>
              <a:rPr lang="zh-TW" altLang="en-US" sz="5400" dirty="0" smtClean="0"/>
              <a:t>萬物  賜</a:t>
            </a:r>
            <a:r>
              <a:rPr lang="zh-TW" altLang="en-US" sz="5400" dirty="0"/>
              <a:t>新生</a:t>
            </a:r>
            <a:r>
              <a:rPr lang="zh-TW" altLang="en-US" sz="5400" dirty="0" smtClean="0"/>
              <a:t>盼望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只需心裡願接受即擁有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一件禮物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朋友可知</a:t>
            </a:r>
            <a:r>
              <a:rPr lang="zh-TW" altLang="en-US" sz="5400" dirty="0" smtClean="0"/>
              <a:t>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的今天逝去</a:t>
            </a:r>
            <a:r>
              <a:rPr lang="zh-TW" altLang="en-US" sz="5400" dirty="0" smtClean="0"/>
              <a:t>不留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掌握</a:t>
            </a:r>
            <a:r>
              <a:rPr lang="zh-TW" altLang="en-US" sz="5400" dirty="0"/>
              <a:t>這人生</a:t>
            </a:r>
            <a:r>
              <a:rPr lang="zh-TW" altLang="en-US" sz="5400" dirty="0" smtClean="0"/>
              <a:t>抉擇在</a:t>
            </a:r>
            <a:r>
              <a:rPr lang="zh-TW" altLang="en-US" sz="5400" dirty="0"/>
              <a:t>這</a:t>
            </a:r>
            <a:r>
              <a:rPr lang="zh-TW" altLang="en-US" sz="5400" dirty="0" smtClean="0"/>
              <a:t>一刻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一件禮物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無價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禮物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完美</a:t>
            </a:r>
            <a:r>
              <a:rPr lang="zh-TW" altLang="en-US" sz="5400" dirty="0"/>
              <a:t>盡</a:t>
            </a:r>
            <a:r>
              <a:rPr lang="zh-TW" altLang="en-US" sz="5400" dirty="0" smtClean="0"/>
              <a:t>善願</a:t>
            </a:r>
            <a:r>
              <a:rPr lang="zh-TW" altLang="en-US" sz="5400" dirty="0"/>
              <a:t>你</a:t>
            </a:r>
            <a:r>
              <a:rPr lang="zh-TW" altLang="en-US" sz="5400" dirty="0" smtClean="0"/>
              <a:t>保留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就是</a:t>
            </a:r>
            <a:r>
              <a:rPr lang="zh-TW" altLang="en-US" sz="5400" dirty="0" smtClean="0"/>
              <a:t>耶穌基督</a:t>
            </a:r>
            <a:r>
              <a:rPr lang="en-US" altLang="zh-TW" sz="5400" dirty="0" smtClean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捨身</a:t>
            </a:r>
            <a:r>
              <a:rPr lang="zh-TW" altLang="en-US" sz="5400" dirty="0"/>
              <a:t>的愛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一件禮物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無限</a:t>
            </a:r>
            <a:r>
              <a:rPr lang="zh-TW" altLang="en-US" sz="5400" dirty="0" smtClean="0"/>
              <a:t>屈辱  也</a:t>
            </a:r>
            <a:r>
              <a:rPr lang="zh-TW" altLang="en-US" sz="5400" dirty="0"/>
              <a:t>一一擔</a:t>
            </a:r>
            <a:r>
              <a:rPr lang="zh-TW" altLang="en-US" sz="5400" dirty="0" smtClean="0"/>
              <a:t>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祂降</a:t>
            </a:r>
            <a:r>
              <a:rPr lang="zh-TW" altLang="en-US" sz="5400" dirty="0"/>
              <a:t>下凡</a:t>
            </a:r>
            <a:r>
              <a:rPr lang="zh-TW" altLang="en-US" sz="5400" dirty="0" smtClean="0"/>
              <a:t>塵  為</a:t>
            </a:r>
            <a:r>
              <a:rPr lang="zh-TW" altLang="en-US" sz="5400" dirty="0"/>
              <a:t>成就</a:t>
            </a:r>
            <a:r>
              <a:rPr lang="zh-TW" altLang="en-US" sz="5400" dirty="0" smtClean="0"/>
              <a:t>這愛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基督</a:t>
            </a:r>
            <a:r>
              <a:rPr lang="zh-TW" altLang="en-US" sz="5400" dirty="0" smtClean="0"/>
              <a:t>就是  愛心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禮物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只需心裡願接受即擁有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一件禮物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朋友可知</a:t>
            </a:r>
            <a:r>
              <a:rPr lang="zh-TW" altLang="en-US" sz="5400" dirty="0" smtClean="0"/>
              <a:t>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的今天逝去</a:t>
            </a:r>
            <a:r>
              <a:rPr lang="zh-TW" altLang="en-US" sz="5400" dirty="0" smtClean="0"/>
              <a:t>不留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掌握</a:t>
            </a:r>
            <a:r>
              <a:rPr lang="zh-TW" altLang="en-US" sz="5400" dirty="0"/>
              <a:t>這人生</a:t>
            </a:r>
            <a:r>
              <a:rPr lang="zh-TW" altLang="en-US" sz="5400" dirty="0" smtClean="0"/>
              <a:t>抉擇在</a:t>
            </a:r>
            <a:r>
              <a:rPr lang="zh-TW" altLang="en-US" sz="5400" dirty="0"/>
              <a:t>這</a:t>
            </a:r>
            <a:r>
              <a:rPr lang="zh-TW" altLang="en-US" sz="5400" dirty="0" smtClean="0"/>
              <a:t>一刻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一件禮物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無價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禮物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完美</a:t>
            </a:r>
            <a:r>
              <a:rPr lang="zh-TW" altLang="en-US" sz="5400" dirty="0"/>
              <a:t>盡</a:t>
            </a:r>
            <a:r>
              <a:rPr lang="zh-TW" altLang="en-US" sz="5400" dirty="0" smtClean="0"/>
              <a:t>善願</a:t>
            </a:r>
            <a:r>
              <a:rPr lang="zh-TW" altLang="en-US" sz="5400" dirty="0"/>
              <a:t>你</a:t>
            </a:r>
            <a:r>
              <a:rPr lang="zh-TW" altLang="en-US" sz="5400" dirty="0" smtClean="0"/>
              <a:t>保留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就是</a:t>
            </a:r>
            <a:r>
              <a:rPr lang="zh-TW" altLang="en-US" sz="5400" dirty="0" smtClean="0"/>
              <a:t>耶穌基督</a:t>
            </a:r>
            <a:r>
              <a:rPr lang="en-US" altLang="zh-TW" sz="5400" dirty="0" smtClean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捨身</a:t>
            </a:r>
            <a:r>
              <a:rPr lang="zh-TW" altLang="en-US" sz="5400" dirty="0"/>
              <a:t>的愛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5</TotalTime>
  <Words>133</Words>
  <Application>Microsoft Office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佈景主題7</vt:lpstr>
      <vt:lpstr>一件禮物</vt:lpstr>
      <vt:lpstr>一件禮物</vt:lpstr>
      <vt:lpstr>一件禮物</vt:lpstr>
      <vt:lpstr>一件禮物</vt:lpstr>
      <vt:lpstr>一件禮物</vt:lpstr>
      <vt:lpstr>一件禮物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一件禮物</dc:title>
  <dc:creator>大唐</dc:creator>
  <cp:lastModifiedBy>大唐</cp:lastModifiedBy>
  <cp:revision>4</cp:revision>
  <dcterms:created xsi:type="dcterms:W3CDTF">2014-12-07T12:45:49Z</dcterms:created>
  <dcterms:modified xsi:type="dcterms:W3CDTF">2015-07-04T12:50:26Z</dcterms:modified>
</cp:coreProperties>
</file>