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3429DEB-D8F4-4865-8CDF-5DC36D22279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全真行書" pitchFamily="49" charset="-120"/>
              </a:rPr>
              <a:t>一件禮物</a:t>
            </a:r>
            <a:endParaRPr kumimoji="1" lang="zh-TW" altLang="en-US" sz="700" dirty="0" smtClean="0">
              <a:solidFill>
                <a:schemeClr val="tx1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有一件禮物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你收到沒有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眼睛看不到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你心會知道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這一件禮物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心門外等候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是為了你準備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別人不能收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全真行書" pitchFamily="49" charset="-120"/>
              </a:rPr>
              <a:t>一件禮物</a:t>
            </a:r>
            <a:endParaRPr kumimoji="1" lang="zh-TW" altLang="en-US" sz="700" dirty="0" smtClean="0">
              <a:solidFill>
                <a:schemeClr val="tx1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生命有限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時光也會走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如果你不珍惜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機會難留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禮物雖然好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如果你不要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你怎麼能夠得到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怎麼</a:t>
            </a:r>
            <a:r>
              <a:rPr kumimoji="1" lang="zh-TW" altLang="en-US" sz="540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能</a:t>
            </a:r>
            <a:r>
              <a:rPr kumimoji="1" lang="zh-TW" altLang="en-US" sz="540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得到</a:t>
            </a:r>
            <a:endParaRPr kumimoji="1" lang="zh-TW" altLang="en-US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全真行書" pitchFamily="49" charset="-120"/>
              </a:rPr>
              <a:t>一件禮物</a:t>
            </a:r>
            <a:endParaRPr kumimoji="1" lang="zh-TW" altLang="en-US" sz="700" dirty="0" smtClean="0">
              <a:solidFill>
                <a:schemeClr val="tx1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親愛的朋友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你是否了解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馬槽的嬰孩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是為你而來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親愛的朋友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你是否了解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lv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最好的禮物是人子主耶穌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全真行書" pitchFamily="49" charset="-120"/>
              </a:rPr>
              <a:t>一件禮物</a:t>
            </a:r>
            <a:endParaRPr kumimoji="1" lang="zh-TW" altLang="en-US" sz="700" dirty="0" smtClean="0">
              <a:solidFill>
                <a:schemeClr val="tx1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生命有限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時光也會走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如果你不珍惜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機會難留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禮物雖然好</a:t>
            </a:r>
            <a:r>
              <a:rPr kumimoji="1" lang="en-US" altLang="zh-TW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  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如果你不要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你怎麼能夠得到</a:t>
            </a:r>
            <a:endParaRPr kumimoji="1" lang="en-US" altLang="zh-TW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怎麼能</a:t>
            </a:r>
            <a:r>
              <a:rPr kumimoji="1" lang="zh-TW" altLang="en-US" sz="5400" dirty="0" smtClean="0">
                <a:latin typeface="Times New Roman" pitchFamily="18" charset="0"/>
                <a:ea typeface="新細明體" pitchFamily="18" charset="-120"/>
                <a:cs typeface="全真楷書" pitchFamily="49" charset="-120"/>
              </a:rPr>
              <a:t>得到</a:t>
            </a:r>
            <a:endParaRPr kumimoji="1" lang="zh-TW" altLang="en-US" sz="5400" dirty="0" smtClean="0">
              <a:latin typeface="Times New Roman" pitchFamily="18" charset="0"/>
              <a:ea typeface="新細明體" pitchFamily="18" charset="-120"/>
              <a:cs typeface="全真楷書" pitchFamily="49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118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一件禮物</vt:lpstr>
      <vt:lpstr>一件禮物</vt:lpstr>
      <vt:lpstr>一件禮物</vt:lpstr>
      <vt:lpstr>一件禮物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一件禮物</dc:title>
  <dc:creator>大唐</dc:creator>
  <cp:lastModifiedBy>大唐</cp:lastModifiedBy>
  <cp:revision>2</cp:revision>
  <dcterms:created xsi:type="dcterms:W3CDTF">2014-12-07T12:07:45Z</dcterms:created>
  <dcterms:modified xsi:type="dcterms:W3CDTF">2018-03-01T01:43:49Z</dcterms:modified>
</cp:coreProperties>
</file>