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B1A99-8C3F-4D98-8584-B5DB38B1A655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一切歌頌讚美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一切歌頌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歸我主我的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是配得歌頌與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高聲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一切歌頌讚美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 讚美主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哦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一切歌頌讚美</vt:lpstr>
      <vt:lpstr>一切歌頌讚美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一切歌頌讚美</dc:title>
  <dc:creator>User</dc:creator>
  <cp:lastModifiedBy>User</cp:lastModifiedBy>
  <cp:revision>1</cp:revision>
  <dcterms:created xsi:type="dcterms:W3CDTF">2017-06-17T23:59:02Z</dcterms:created>
  <dcterms:modified xsi:type="dcterms:W3CDTF">2017-06-18T00:00:22Z</dcterms:modified>
</cp:coreProperties>
</file>