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87F9-08A9-46F3-89EB-B3FD30D4FB21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C94-F5A1-404D-8E2E-E33CCBE8D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一條新命令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我賜給你們一條新命令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乃是要你們彼此相愛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我賜給你們一條新命令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乃是要你們彼此相愛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一條新命令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相愛  要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這是主命令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相愛  要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我們要相愛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49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一條新命令</vt:lpstr>
      <vt:lpstr>一條新命令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一條新命令</dc:title>
  <dc:creator>大唐</dc:creator>
  <cp:lastModifiedBy>大唐</cp:lastModifiedBy>
  <cp:revision>1</cp:revision>
  <dcterms:created xsi:type="dcterms:W3CDTF">2018-05-26T01:49:45Z</dcterms:created>
  <dcterms:modified xsi:type="dcterms:W3CDTF">2018-05-26T01:51:37Z</dcterms:modified>
</cp:coreProperties>
</file>