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1FBF-869D-4A50-88FC-490ECDB2189B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CCAC-E8A9-4C28-B3AC-76650ACB52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一條道路 </a:t>
            </a:r>
            <a:r>
              <a:rPr lang="en-US" altLang="zh-TW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CON ĐƯỜNG DUY NHẤT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32147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進入天國的一條道路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就是我們主耶穌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進入天國的一條道路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就是我們主耶穌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14818"/>
            <a:ext cx="9144000" cy="264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Chỉ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có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kumimoji="0" lang="en-US" altLang="zh-TW" sz="3600" b="1" i="0" u="none" strike="noStrike" kern="1200" cap="none" spc="0" normalizeH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600" b="1" i="0" u="none" strike="noStrike" kern="1200" cap="none" spc="0" normalizeH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đưa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600" b="1" i="0" u="none" strike="noStrike" kern="1200" cap="none" spc="0" normalizeH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anh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600" b="1" i="0" u="none" strike="noStrike" kern="1200" cap="none" spc="0" normalizeH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về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600" b="1" i="0" u="none" strike="noStrike" kern="1200" cap="none" spc="0" normalizeH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Thiên</a:t>
            </a:r>
            <a:r>
              <a:rPr kumimoji="0" lang="en-US" altLang="zh-TW" sz="36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kumimoji="0" lang="en-US" altLang="zh-TW" sz="3600" b="1" i="0" u="none" strike="noStrike" kern="1200" cap="none" spc="0" normalizeH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quốc</a:t>
            </a:r>
            <a:endParaRPr kumimoji="0" lang="en-US" altLang="zh-TW" sz="3600" b="1" i="0" u="none" strike="noStrike" kern="1200" cap="none" spc="0" normalizeH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3600" b="1" baseline="0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Giê-xu</a:t>
            </a:r>
            <a:r>
              <a:rPr lang="en-US" altLang="zh-TW" sz="3600" b="1" baseline="0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baseline="0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</a:t>
            </a:r>
            <a:r>
              <a:rPr lang="en-US" altLang="zh-TW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chính</a:t>
            </a:r>
            <a:r>
              <a:rPr lang="en-US" altLang="zh-TW" sz="36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 </a:t>
            </a:r>
            <a:r>
              <a:rPr lang="en-US" altLang="zh-TW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endParaRPr lang="en-US" altLang="zh-TW" sz="36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Chỉ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có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đưa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anh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về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Thiên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quốc</a:t>
            </a:r>
            <a:endParaRPr lang="en-US" altLang="zh-TW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Giê-xu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chính</a:t>
            </a:r>
            <a:r>
              <a:rPr lang="en-US" altLang="zh-TW" sz="3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 </a:t>
            </a:r>
            <a:r>
              <a:rPr lang="en-US" altLang="zh-TW" sz="36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endParaRPr lang="zh-TW" altLang="en-US" sz="36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一條道路 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CON ĐƯỜNG DUY NHẤT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32147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沒有別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沒有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別路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沒有別路能進入天國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進入天國只一條道路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你要信靠主耶穌</a:t>
            </a:r>
            <a:endParaRPr lang="zh-TW" altLang="en-US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14818"/>
            <a:ext cx="9144000" cy="264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Chẳng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nào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khác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chẳng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nào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khác</a:t>
            </a:r>
            <a:endParaRPr lang="en-US" altLang="zh-TW" sz="32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Chẳng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nào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khác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để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đi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đi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đi</a:t>
            </a:r>
            <a:endParaRPr lang="en-US" altLang="zh-TW" sz="32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Chỉ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có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đưa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anh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về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Thiên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quốc</a:t>
            </a:r>
            <a:endParaRPr lang="en-US" altLang="zh-TW" sz="3200" b="1" dirty="0" smtClean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Giê-xu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là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chính</a:t>
            </a:r>
            <a:r>
              <a:rPr lang="en-US" altLang="zh-TW" sz="32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con </a:t>
            </a:r>
            <a:r>
              <a:rPr lang="en-US" altLang="zh-TW" sz="3200" b="1" dirty="0" err="1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đường</a:t>
            </a:r>
            <a:endParaRPr lang="zh-TW" altLang="en-US" sz="32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116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一條道路 CON ĐƯỜNG DUY NHẤT</vt:lpstr>
      <vt:lpstr>一條道路 CON ĐƯỜNG DUY NHẤT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一條道路 CON ĐƯỜNG DUY NHẤT</dc:title>
  <dc:creator>User</dc:creator>
  <cp:lastModifiedBy>User</cp:lastModifiedBy>
  <cp:revision>1</cp:revision>
  <dcterms:created xsi:type="dcterms:W3CDTF">2017-09-27T08:00:40Z</dcterms:created>
  <dcterms:modified xsi:type="dcterms:W3CDTF">2017-09-27T08:07:27Z</dcterms:modified>
</cp:coreProperties>
</file>