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CE3-15EE-4B82-9F48-97666053F8F6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40D-3813-4B69-B661-28A7D5740A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CE3-15EE-4B82-9F48-97666053F8F6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40D-3813-4B69-B661-28A7D5740A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CE3-15EE-4B82-9F48-97666053F8F6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40D-3813-4B69-B661-28A7D5740A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CE3-15EE-4B82-9F48-97666053F8F6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40D-3813-4B69-B661-28A7D5740A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CE3-15EE-4B82-9F48-97666053F8F6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40D-3813-4B69-B661-28A7D5740A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CE3-15EE-4B82-9F48-97666053F8F6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40D-3813-4B69-B661-28A7D5740A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CE3-15EE-4B82-9F48-97666053F8F6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40D-3813-4B69-B661-28A7D5740A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CE3-15EE-4B82-9F48-97666053F8F6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40D-3813-4B69-B661-28A7D5740A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CE3-15EE-4B82-9F48-97666053F8F6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40D-3813-4B69-B661-28A7D5740A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CE3-15EE-4B82-9F48-97666053F8F6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40D-3813-4B69-B661-28A7D5740A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2CE3-15EE-4B82-9F48-97666053F8F6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40D-3813-4B69-B661-28A7D5740A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B2CE3-15EE-4B82-9F48-97666053F8F6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A240D-3813-4B69-B661-28A7D5740A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條道路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進入天國的一條道路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就是我們主耶穌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進入天國的一條道路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就是我們主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條道路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  沒有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別路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沒有別路能進入天國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進入天國只一條道路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你要信靠主耶穌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50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佈景主題11</vt:lpstr>
      <vt:lpstr>一條道路</vt:lpstr>
      <vt:lpstr>一條道路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一條道路</dc:title>
  <dc:creator>User</dc:creator>
  <cp:lastModifiedBy>User</cp:lastModifiedBy>
  <cp:revision>1</cp:revision>
  <dcterms:created xsi:type="dcterms:W3CDTF">2017-09-27T07:58:56Z</dcterms:created>
  <dcterms:modified xsi:type="dcterms:W3CDTF">2017-09-27T08:00:36Z</dcterms:modified>
</cp:coreProperties>
</file>