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29DBD-F3C4-41A6-8963-2EABA132BA7E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5066D-BB75-428F-892D-9E06EF7E30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一生愛你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親愛的寶貴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愛何等地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甘甜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的心深深被你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吸引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你是我的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喜樂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一生愛你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一生愛你   一生敬拜你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一生愛你   一生榮耀你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一生奉獻   一生不回頭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一生愛你   跟隨你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一生愛你</vt:lpstr>
      <vt:lpstr>一生愛你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一生愛你</dc:title>
  <dc:creator>大唐</dc:creator>
  <cp:lastModifiedBy>大唐</cp:lastModifiedBy>
  <cp:revision>1</cp:revision>
  <dcterms:created xsi:type="dcterms:W3CDTF">2018-06-05T12:08:28Z</dcterms:created>
  <dcterms:modified xsi:type="dcterms:W3CDTF">2018-06-05T12:10:15Z</dcterms:modified>
</cp:coreProperties>
</file>