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D467-8833-4A31-B97C-5A22FE32DDA2}" type="datetimeFigureOut">
              <a:rPr lang="en-US" smtClean="0"/>
              <a:pPr/>
              <a:t>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56A4-8C30-4A5C-97AC-77107EC6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2544762"/>
          </a:xfrm>
          <a:solidFill>
            <a:schemeClr val="bg1">
              <a:alpha val="79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6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一生也愛護我</a:t>
            </a:r>
            <a:endParaRPr lang="en-US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90600"/>
            <a:ext cx="6934200" cy="46482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天路裡</a:t>
            </a:r>
            <a:r>
              <a:rPr lang="en-US" altLang="zh-TW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要伴父母親渡過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49530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父母親一生也愛護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為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天擔憂太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凡事總必叮囑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怕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我損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傷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怕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餓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天涼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怕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我穿得不夠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49530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父母親一生也愛護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為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天籌算很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父母親的心思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裡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似天天需協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助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懂事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卻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像沒有長大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過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763000" cy="51054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從前我不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懂雙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親心意為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何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甚覺尷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尬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還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投訴很囉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唆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然而細心思想此真愛是如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何明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白了更感觸良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49530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父母親一生也愛護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白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髮似今天比昨天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仍是天天關心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教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我怎麼不惹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禍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生活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裡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每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事為我準備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妥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49530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父母親一生也愛護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為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天擔憂太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凡事總必叮囑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怕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我損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傷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怕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餓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天涼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怕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我穿得不夠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49530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父母親一生也愛護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為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天籌算很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父母親的心思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裡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似天天需協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助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懂事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了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卻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像沒有長大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過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57150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常求告祝福雙親安舒穩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妥無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病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痛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氣餒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和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煩惱的枷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鎖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常牢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記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雙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親天天多麼體恤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曾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為我已犧牲甚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05800" cy="4953000"/>
          </a:xfrm>
          <a:solidFill>
            <a:schemeClr val="bg1">
              <a:alpha val="79000"/>
            </a:schemeClr>
          </a:solidFill>
        </p:spPr>
        <p:txBody>
          <a:bodyPr>
            <a:noAutofit/>
          </a:bodyPr>
          <a:lstStyle/>
          <a:p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父母親一生也愛護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讓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我也關心雙親更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懷著感激的心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意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報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答親恩多偉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大</a:t>
            </a:r>
            <a:b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天路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裡</a:t>
            </a:r>
            <a:r>
              <a:rPr lang="en-US" altLang="zh-TW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要</a:t>
            </a:r>
            <a:r>
              <a:rPr lang="zh-TW" alt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伴父母親渡</a:t>
            </a:r>
            <a:r>
              <a:rPr lang="zh-TW" alt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過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53</Words>
  <Application>Microsoft Office PowerPoint</Application>
  <PresentationFormat>如螢幕大小 (4:3)</PresentationFormat>
  <Paragraphs>10</Paragraphs>
  <Slides>10</Slides>
  <Notes>0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一生也愛護我</vt:lpstr>
      <vt:lpstr>父母親一生也愛護我 為了我 天天擔憂太多 凡事總必叮囑我 怕我損傷 怕我餓 天涼了 怕我穿得不夠多</vt:lpstr>
      <vt:lpstr>父母親一生也愛護我 為了我 天天籌算很多 父母親的心思裡 我似天天需協助 懂事了 卻像沒有長大過</vt:lpstr>
      <vt:lpstr>從前我不懂雙親心意為何 常甚覺尷尬 還投訴很囉唆 然而細心思想此真愛是如何明白了更感觸良多</vt:lpstr>
      <vt:lpstr>父母親一生也愛護我 白髮似今天比昨天多 仍是天天關心我 教我怎麼不惹禍 生活裡 每事為我準備妥</vt:lpstr>
      <vt:lpstr>父母親一生也愛護我 為了我 天天擔憂太多 凡事總必叮囑我 怕我損傷 怕我餓 天涼了 怕我穿得不夠多</vt:lpstr>
      <vt:lpstr>父母親一生也愛護我 為了我 天天籌算很多 父母親的心思裡 我似天天需協助 懂事了 卻像沒有長大過</vt:lpstr>
      <vt:lpstr>常求告祝福雙親安舒穩妥無病痛 氣餒 和煩惱的枷鎖 常牢記 雙親天天多麼體恤我 曾為我已犧牲甚多</vt:lpstr>
      <vt:lpstr>父母親一生也愛護我 讓我也關心雙親更多 懷著感激的心意 報答親恩多偉大 天路裡 要伴父母親渡過</vt:lpstr>
      <vt:lpstr>天路裡 要伴父母親渡過!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一生也愛護我</dc:title>
  <dc:creator>Asus</dc:creator>
  <cp:lastModifiedBy>DAIDUONG</cp:lastModifiedBy>
  <cp:revision>5</cp:revision>
  <dcterms:created xsi:type="dcterms:W3CDTF">2013-06-14T12:59:14Z</dcterms:created>
  <dcterms:modified xsi:type="dcterms:W3CDTF">2013-06-15T13:41:41Z</dcterms:modified>
</cp:coreProperties>
</file>