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9420-68B5-49C9-B59D-6CA485A2DF2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15E9-F178-46F1-AC86-C07A8DE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 哈利路亞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誰人像你高過諸天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 哈利路亞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全地讚美敬拜你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134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每當我困倦時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你必以手安慰著我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每天我有力量   完全是你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52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你的愛比天高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我知道主深愛著我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唯望能將我一生獻作活祭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3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98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Arial</vt:lpstr>
      <vt:lpstr>Calibri</vt:lpstr>
      <vt:lpstr>Calibri Light</vt:lpstr>
      <vt:lpstr>Office Theme</vt:lpstr>
      <vt:lpstr>一生獻作活祭</vt:lpstr>
      <vt:lpstr>一生獻作活祭</vt:lpstr>
      <vt:lpstr>一生獻作活祭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一生獻作活祭</dc:title>
  <dc:creator>batisuoc</dc:creator>
  <cp:lastModifiedBy>batisuoc</cp:lastModifiedBy>
  <cp:revision>2</cp:revision>
  <dcterms:created xsi:type="dcterms:W3CDTF">2018-01-19T06:48:25Z</dcterms:created>
  <dcterms:modified xsi:type="dcterms:W3CDTF">2018-01-19T06:57:42Z</dcterms:modified>
</cp:coreProperties>
</file>