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9B9A-B972-4C88-9244-07DE9AA6068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1FC1-3308-4B8F-A02F-66E6CB3D5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一粒麥子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麥子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若不落在地裡死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過了多少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仍舊是它自己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一粒麥子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它若願意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讓自己被掩埋被用盡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就必結出許多子粒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經歷生命的奇蹟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一粒麥子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讓自己像種子落在地裡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失喪生命必反得生命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一粒麥子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主我願意 主我願意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放下自以為應得的權利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在我身上成就祢旨意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一粒麥子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呼召如此崇高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種子何等渺小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定睛標竿直跑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必見神的榮耀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110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一粒麥子</vt:lpstr>
      <vt:lpstr>一粒麥子</vt:lpstr>
      <vt:lpstr>一粒麥子</vt:lpstr>
      <vt:lpstr>一粒麥子</vt:lpstr>
      <vt:lpstr>一粒麥子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一粒麥子</dc:title>
  <dc:creator>大唐</dc:creator>
  <cp:lastModifiedBy>大唐</cp:lastModifiedBy>
  <cp:revision>1</cp:revision>
  <dcterms:created xsi:type="dcterms:W3CDTF">2017-12-16T03:18:39Z</dcterms:created>
  <dcterms:modified xsi:type="dcterms:W3CDTF">2017-12-16T03:20:29Z</dcterms:modified>
</cp:coreProperties>
</file>