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CD7E-C707-4067-A4FF-240A3A33EC3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9CD7E-C707-4067-A4FF-240A3A33EC3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9734-ACBD-4E9A-9BC0-CC1C40EB60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一顆謙卑的心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求你給我一顆謙卑的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我一顆受教的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讓我能走在你的旨意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一顆謙卑的心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幫助我更多的禱告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幫助我更深的倚靠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單單相信你  深深敬畏你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一生要跟隨你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62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一顆謙卑的心</vt:lpstr>
      <vt:lpstr>一顆謙卑的心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一顆謙卑的心</dc:title>
  <dc:creator>datang</dc:creator>
  <cp:lastModifiedBy>大唐</cp:lastModifiedBy>
  <cp:revision>2</cp:revision>
  <dcterms:created xsi:type="dcterms:W3CDTF">2014-09-21T00:30:00Z</dcterms:created>
  <dcterms:modified xsi:type="dcterms:W3CDTF">2018-01-27T04:08:24Z</dcterms:modified>
</cp:coreProperties>
</file>