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一首讚美的詩歌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讓那讚美的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 smtClean="0"/>
              <a:t>這空間響</a:t>
            </a:r>
            <a:r>
              <a:rPr lang="zh-TW" altLang="en-US" sz="5400" dirty="0" smtClean="0"/>
              <a:t>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 smtClean="0"/>
              <a:t>那敬拜的</a:t>
            </a:r>
            <a:r>
              <a:rPr lang="zh-TW" altLang="en-US" sz="5400" dirty="0" smtClean="0"/>
              <a:t>心聲  永不休止</a:t>
            </a:r>
            <a:endParaRPr lang="en-US" altLang="zh-TW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一首讚美的詩歌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 smtClean="0"/>
              <a:t>我心中所有</a:t>
            </a:r>
            <a:r>
              <a:rPr lang="zh-TW" altLang="en-US" sz="5400" dirty="0" smtClean="0"/>
              <a:t>意念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此刻</a:t>
            </a:r>
            <a:r>
              <a:rPr lang="zh-TW" altLang="en-US" sz="5400" dirty="0" smtClean="0"/>
              <a:t>都交主的手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 smtClean="0"/>
              <a:t>只想獻奉我深深敬</a:t>
            </a:r>
            <a:r>
              <a:rPr lang="zh-TW" altLang="en-US" sz="5400" dirty="0" smtClean="0"/>
              <a:t>拜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一首讚美的詩歌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人活著原是要歌頌</a:t>
            </a:r>
            <a:r>
              <a:rPr lang="zh-TW" altLang="en-US" sz="5400" dirty="0" smtClean="0"/>
              <a:t>讚揚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創造</a:t>
            </a:r>
            <a:r>
              <a:rPr lang="zh-TW" altLang="en-US" sz="5400" dirty="0" smtClean="0"/>
              <a:t>我的</a:t>
            </a:r>
            <a:r>
              <a:rPr lang="zh-TW" altLang="en-US" sz="5400" dirty="0" smtClean="0"/>
              <a:t>主  你</a:t>
            </a:r>
            <a:r>
              <a:rPr lang="zh-TW" altLang="en-US" sz="5400" dirty="0" smtClean="0"/>
              <a:t>是配得</a:t>
            </a:r>
            <a:r>
              <a:rPr lang="zh-TW" altLang="en-US" sz="5400" dirty="0" smtClean="0"/>
              <a:t>榮耀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 smtClean="0"/>
              <a:t>活著原是要將榮耀歸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</a:t>
            </a:r>
            <a:r>
              <a:rPr lang="zh-TW" altLang="en-US" sz="5400" dirty="0" smtClean="0"/>
              <a:t>首讚美的</a:t>
            </a:r>
            <a:r>
              <a:rPr lang="zh-TW" altLang="en-US" sz="5400" dirty="0" smtClean="0"/>
              <a:t>詩歌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帶我到寶座前敬</a:t>
            </a:r>
            <a:r>
              <a:rPr lang="zh-TW" altLang="en-US" sz="5400" dirty="0" smtClean="0"/>
              <a:t>拜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91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一首讚美的詩歌</vt:lpstr>
      <vt:lpstr>一首讚美的詩歌</vt:lpstr>
      <vt:lpstr>一首讚美的詩歌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</cp:revision>
  <dcterms:created xsi:type="dcterms:W3CDTF">2017-04-30T02:03:32Z</dcterms:created>
  <dcterms:modified xsi:type="dcterms:W3CDTF">2017-04-30T02:17:41Z</dcterms:modified>
</cp:coreProperties>
</file>