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07D5-E94E-48B7-98D2-A74592F34D06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E22C0-0B2D-4E55-8C37-1AE2EBA6DB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三博士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三博士起程自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東方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帶禮物遠道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田野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江河山崗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景星明光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三博士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新王降伯利恆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金冕賀祂為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掌握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權柄治理萬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蒙祂恩光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三博士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 奇妙星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輝煌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燦爛大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光芒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我們步向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西方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見主完全光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三博士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我今獻上乳香奇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認識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神靈常與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萬人來禱告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真神在天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三博士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沒藥苦辛味卻甘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芬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深思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憂愁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嘆息流血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封在墓墳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三博士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 奇妙星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輝煌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燦爛大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光芒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我們步向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西方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見主完全光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三博士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基督興起何其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我犧牲救主我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利路亞哈利路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3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驚動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天地四方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161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三博士</vt:lpstr>
      <vt:lpstr>三博士</vt:lpstr>
      <vt:lpstr>三博士</vt:lpstr>
      <vt:lpstr>三博士</vt:lpstr>
      <vt:lpstr>三博士</vt:lpstr>
      <vt:lpstr>三博士</vt:lpstr>
      <vt:lpstr>三博士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三博士</dc:title>
  <dc:creator>大唐</dc:creator>
  <cp:lastModifiedBy>大唐</cp:lastModifiedBy>
  <cp:revision>2</cp:revision>
  <dcterms:created xsi:type="dcterms:W3CDTF">2015-12-20T02:35:43Z</dcterms:created>
  <dcterms:modified xsi:type="dcterms:W3CDTF">2017-12-18T03:48:50Z</dcterms:modified>
</cp:coreProperties>
</file>