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091DB8-1B27-4EA8-BC62-C5A6D1158F98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C179CA-EECF-494B-97B3-7ABA655F06B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聽見你在叩</a:t>
            </a:r>
            <a:r>
              <a:rPr lang="zh-TW" altLang="en-US" sz="5400" dirty="0" smtClean="0"/>
              <a:t>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我為你開門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與你同坐</a:t>
            </a:r>
            <a:r>
              <a:rPr lang="zh-TW" altLang="en-US" sz="5400" dirty="0" smtClean="0"/>
              <a:t>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那是美好無比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為更深認識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</a:t>
            </a:r>
            <a:r>
              <a:rPr lang="zh-TW" altLang="en-US" sz="5400" dirty="0"/>
              <a:t>白你的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更多連於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出你生命</a:t>
            </a:r>
            <a:endParaRPr lang="en-US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為更深認識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</a:t>
            </a:r>
            <a:r>
              <a:rPr lang="zh-TW" altLang="en-US" sz="5400" dirty="0"/>
              <a:t>白你的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更多連於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出你生命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向你傾心吐</a:t>
            </a:r>
            <a:r>
              <a:rPr lang="zh-TW" altLang="en-US" sz="5400" dirty="0" smtClean="0"/>
              <a:t>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聆</a:t>
            </a:r>
            <a:r>
              <a:rPr lang="zh-TW" altLang="en-US" sz="5400" dirty="0"/>
              <a:t>聽你慈愛聲</a:t>
            </a:r>
            <a:r>
              <a:rPr lang="zh-TW" altLang="en-US" sz="5400" dirty="0" smtClean="0"/>
              <a:t>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陰</a:t>
            </a:r>
            <a:r>
              <a:rPr lang="zh-TW" altLang="en-US" sz="5400" dirty="0"/>
              <a:t>霾或天</a:t>
            </a:r>
            <a:r>
              <a:rPr lang="zh-TW" altLang="en-US" sz="5400" dirty="0" smtClean="0"/>
              <a:t>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與我同行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我選擇那上好的福</a:t>
            </a:r>
            <a:r>
              <a:rPr lang="zh-TW" altLang="en-US" sz="5400" dirty="0" smtClean="0"/>
              <a:t>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上</a:t>
            </a:r>
            <a:r>
              <a:rPr lang="zh-TW" altLang="en-US" sz="5400" dirty="0"/>
              <a:t>好的福</a:t>
            </a:r>
            <a:r>
              <a:rPr lang="zh-TW" altLang="en-US" sz="5400" dirty="0" smtClean="0"/>
              <a:t>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坐</a:t>
            </a:r>
            <a:r>
              <a:rPr lang="zh-TW" altLang="en-US" sz="5400" dirty="0"/>
              <a:t>在你的腳</a:t>
            </a:r>
            <a:r>
              <a:rPr lang="zh-TW" altLang="en-US" sz="5400" dirty="0" smtClean="0"/>
              <a:t>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注</a:t>
            </a:r>
            <a:r>
              <a:rPr lang="zh-TW" altLang="en-US" sz="5400" dirty="0"/>
              <a:t>目你聖顏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我選擇那上好的福</a:t>
            </a:r>
            <a:r>
              <a:rPr lang="zh-TW" altLang="en-US" sz="5400" dirty="0" smtClean="0"/>
              <a:t>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上</a:t>
            </a:r>
            <a:r>
              <a:rPr lang="zh-TW" altLang="en-US" sz="5400" dirty="0"/>
              <a:t>好的福</a:t>
            </a:r>
            <a:r>
              <a:rPr lang="zh-TW" altLang="en-US" sz="5400" dirty="0" smtClean="0"/>
              <a:t>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</a:t>
            </a:r>
            <a:r>
              <a:rPr lang="zh-TW" altLang="en-US" sz="5400" dirty="0"/>
              <a:t>上無一人能奪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也</a:t>
            </a:r>
            <a:r>
              <a:rPr lang="zh-TW" altLang="en-US" sz="5400" dirty="0"/>
              <a:t>無一事能相比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為更深認識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</a:t>
            </a:r>
            <a:r>
              <a:rPr lang="zh-TW" altLang="en-US" sz="5400" dirty="0"/>
              <a:t>白你的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更多連於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出你生命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心中呼喚著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為我來</a:t>
            </a:r>
            <a:r>
              <a:rPr lang="zh-TW" altLang="en-US" sz="5400" dirty="0" smtClean="0"/>
              <a:t>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</a:t>
            </a:r>
            <a:r>
              <a:rPr lang="zh-TW" altLang="en-US" sz="5400" dirty="0"/>
              <a:t>當我遇見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那</a:t>
            </a:r>
            <a:r>
              <a:rPr lang="zh-TW" altLang="en-US" sz="5400" dirty="0"/>
              <a:t>是何等歡喜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屈膝你寶座</a:t>
            </a:r>
            <a:r>
              <a:rPr lang="zh-TW" altLang="en-US" sz="5400" dirty="0" smtClean="0"/>
              <a:t>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渴</a:t>
            </a:r>
            <a:r>
              <a:rPr lang="zh-TW" altLang="en-US" sz="5400" dirty="0"/>
              <a:t>望與你面對</a:t>
            </a:r>
            <a:r>
              <a:rPr lang="zh-TW" altLang="en-US" sz="5400" dirty="0" smtClean="0"/>
              <a:t>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白</a:t>
            </a:r>
            <a:r>
              <a:rPr lang="zh-TW" altLang="en-US" sz="5400" dirty="0"/>
              <a:t>晝或黑</a:t>
            </a:r>
            <a:r>
              <a:rPr lang="zh-TW" altLang="en-US" sz="5400" dirty="0" smtClean="0"/>
              <a:t>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在我身邊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我選擇那上好的福</a:t>
            </a:r>
            <a:r>
              <a:rPr lang="zh-TW" altLang="en-US" sz="5400" dirty="0" smtClean="0"/>
              <a:t>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上</a:t>
            </a:r>
            <a:r>
              <a:rPr lang="zh-TW" altLang="en-US" sz="5400" dirty="0"/>
              <a:t>好的福</a:t>
            </a:r>
            <a:r>
              <a:rPr lang="zh-TW" altLang="en-US" sz="5400" dirty="0" smtClean="0"/>
              <a:t>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坐</a:t>
            </a:r>
            <a:r>
              <a:rPr lang="zh-TW" altLang="en-US" sz="5400" dirty="0"/>
              <a:t>在你的</a:t>
            </a:r>
            <a:r>
              <a:rPr lang="zh-TW" altLang="en-US" sz="5400" dirty="0" smtClean="0"/>
              <a:t>腳前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注</a:t>
            </a:r>
            <a:r>
              <a:rPr lang="zh-TW" altLang="en-US" sz="5400" dirty="0"/>
              <a:t>目你聖顏</a:t>
            </a:r>
            <a:endParaRPr 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上好的福分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我選擇那上好的福</a:t>
            </a:r>
            <a:r>
              <a:rPr lang="zh-TW" altLang="en-US" sz="5400" dirty="0" smtClean="0"/>
              <a:t>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上</a:t>
            </a:r>
            <a:r>
              <a:rPr lang="zh-TW" altLang="en-US" sz="5400" dirty="0"/>
              <a:t>好的福</a:t>
            </a:r>
            <a:r>
              <a:rPr lang="zh-TW" altLang="en-US" sz="5400" dirty="0" smtClean="0"/>
              <a:t>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</a:t>
            </a:r>
            <a:r>
              <a:rPr lang="zh-TW" altLang="en-US" sz="5400" dirty="0"/>
              <a:t>上無一人能奪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也</a:t>
            </a:r>
            <a:r>
              <a:rPr lang="zh-TW" altLang="en-US" sz="5400" dirty="0"/>
              <a:t>無一事能相比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3</TotalTime>
  <Words>321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Celebration</vt:lpstr>
      <vt:lpstr>上好的福分</vt:lpstr>
      <vt:lpstr>上好的福分</vt:lpstr>
      <vt:lpstr>上好的福分</vt:lpstr>
      <vt:lpstr>上好的福分</vt:lpstr>
      <vt:lpstr>上好的福分</vt:lpstr>
      <vt:lpstr>上好的福分</vt:lpstr>
      <vt:lpstr>上好的福分</vt:lpstr>
      <vt:lpstr>上好的福分</vt:lpstr>
      <vt:lpstr>上好的福分</vt:lpstr>
      <vt:lpstr>上好的福分</vt:lpstr>
      <vt:lpstr>上好的福分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上好的福分</dc:title>
  <dc:creator>Microsoft Windows</dc:creator>
  <cp:lastModifiedBy>Microsoft Windows</cp:lastModifiedBy>
  <cp:revision>1</cp:revision>
  <dcterms:created xsi:type="dcterms:W3CDTF">2012-12-31T04:05:48Z</dcterms:created>
  <dcterms:modified xsi:type="dcterms:W3CDTF">2012-12-31T04:09:01Z</dcterms:modified>
</cp:coreProperties>
</file>