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A6EA-93C7-4183-BA08-B72B6FC0177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0A92-916A-4445-9ABD-1F7348585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上帝的愛真奇妙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天空七彩的虹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揚起的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微笑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用心就能明瞭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上帝的愛真奇妙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樹梢吟唱的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舞動的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曲調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聆聽就能知道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上帝的愛真奇妙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上帝的愛真奇妙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天涯海角永不動搖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上帝的愛真美好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恩典慈愛伴你到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老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上帝的愛真奇妙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敞開心領受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祂愛的擁抱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祂的愛是一生最珍貴的至寶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上帝的愛真奇妙</vt:lpstr>
      <vt:lpstr>上帝的愛真奇妙</vt:lpstr>
      <vt:lpstr>上帝的愛真奇妙</vt:lpstr>
      <vt:lpstr>上帝的愛真奇妙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上帝的愛真奇妙</dc:title>
  <dc:creator>大唐</dc:creator>
  <cp:lastModifiedBy>大唐</cp:lastModifiedBy>
  <cp:revision>1</cp:revision>
  <dcterms:created xsi:type="dcterms:W3CDTF">2018-07-21T05:12:32Z</dcterms:created>
  <dcterms:modified xsi:type="dcterms:W3CDTF">2018-07-21T05:14:44Z</dcterms:modified>
</cp:coreProperties>
</file>