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4028-0AF4-4CF0-A93D-EBE14D41FE89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4B14-637E-4672-ACBC-3333C36A98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4282" y="214314"/>
            <a:ext cx="8243918" cy="6429396"/>
          </a:xfrm>
        </p:spPr>
        <p:txBody>
          <a:bodyPr>
            <a:normAutofit/>
          </a:bodyPr>
          <a:lstStyle/>
          <a:p>
            <a:r>
              <a:rPr lang="zh-TW" altLang="en-US" sz="5000" b="1" u="sng" dirty="0">
                <a:solidFill>
                  <a:srgbClr val="FF0000"/>
                </a:solidFill>
              </a:rPr>
              <a:t>不可能的愛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不可能 </a:t>
            </a:r>
            <a:r>
              <a:rPr lang="zh-TW" altLang="en-US" b="1" dirty="0"/>
              <a:t>榮耀的主放棄尊貴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寧願為我撇低一切 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為我甘心降世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來讓我得見主光輝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894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不可能  難道愛能像這樣</a:t>
            </a:r>
            <a:br>
              <a:rPr lang="zh-TW" altLang="en-US" b="1" dirty="0" smtClean="0"/>
            </a:br>
            <a:r>
              <a:rPr lang="zh-TW" altLang="en-US" b="1" dirty="0" smtClean="0"/>
              <a:t>祂竟充當被割宰的羔羊</a:t>
            </a:r>
            <a:br>
              <a:rPr lang="zh-TW" altLang="en-US" b="1" dirty="0" smtClean="0"/>
            </a:br>
            <a:r>
              <a:rPr lang="zh-TW" altLang="en-US" b="1" dirty="0" smtClean="0"/>
              <a:t>來以身體獻上</a:t>
            </a:r>
            <a:br>
              <a:rPr lang="zh-TW" altLang="en-US" b="1" dirty="0" smtClean="0"/>
            </a:br>
            <a:r>
              <a:rPr lang="zh-TW" altLang="en-US" b="1" dirty="0" smtClean="0"/>
              <a:t>流著血被</a:t>
            </a:r>
            <a:r>
              <a:rPr lang="zh-TW" altLang="en-US" dirty="0" smtClean="0"/>
              <a:t>懸</a:t>
            </a:r>
            <a:r>
              <a:rPr lang="zh-TW" altLang="en-US" b="1" dirty="0" smtClean="0"/>
              <a:t>十架上</a:t>
            </a:r>
            <a:br>
              <a:rPr lang="zh-TW" altLang="en-US" b="1" dirty="0" smtClean="0"/>
            </a:b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1750"/>
          </a:xfrm>
        </p:spPr>
        <p:txBody>
          <a:bodyPr/>
          <a:lstStyle/>
          <a:p>
            <a:r>
              <a:rPr lang="zh-TW" altLang="en-US" b="1" dirty="0" smtClean="0"/>
              <a:t>萬有的主成為活祭</a:t>
            </a:r>
            <a:br>
              <a:rPr lang="zh-TW" altLang="en-US" b="1" dirty="0" smtClean="0"/>
            </a:br>
            <a:r>
              <a:rPr lang="zh-TW" altLang="en-US" b="1" dirty="0" smtClean="0"/>
              <a:t>被刺傷的耶穌太偉大 太美麗</a:t>
            </a:r>
            <a:br>
              <a:rPr lang="zh-TW" altLang="en-US" b="1" dirty="0" smtClean="0"/>
            </a:br>
            <a:r>
              <a:rPr lang="zh-TW" altLang="en-US" b="1" dirty="0" smtClean="0"/>
              <a:t>願這恩典流傳萬載百世</a:t>
            </a:r>
            <a:br>
              <a:rPr lang="zh-TW" altLang="en-US" b="1" dirty="0" smtClean="0"/>
            </a:br>
            <a:r>
              <a:rPr lang="zh-TW" altLang="en-US" b="1" dirty="0" smtClean="0"/>
              <a:t>遼闊大愛未能代替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312"/>
          </a:xfrm>
        </p:spPr>
        <p:txBody>
          <a:bodyPr/>
          <a:lstStyle/>
          <a:p>
            <a:r>
              <a:rPr lang="zh-TW" altLang="en-US" b="1" dirty="0"/>
              <a:t>讓我高聲全力頌唱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十</a:t>
            </a:r>
            <a:r>
              <a:rPr lang="zh-TW" altLang="en-US" b="1" dirty="0"/>
              <a:t>架中的榮光太燦爛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太</a:t>
            </a:r>
            <a:r>
              <a:rPr lang="zh-TW" altLang="en-US" b="1" dirty="0"/>
              <a:t>漂亮；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願我一生全無別的志向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唯</a:t>
            </a:r>
            <a:r>
              <a:rPr lang="zh-TW" altLang="en-US" b="1" dirty="0"/>
              <a:t>盼</a:t>
            </a:r>
            <a:r>
              <a:rPr lang="zh-TW" altLang="en-US" b="1" dirty="0" smtClean="0"/>
              <a:t>為</a:t>
            </a:r>
            <a:r>
              <a:rPr lang="zh-CN" altLang="en-US" b="1" dirty="0" smtClean="0"/>
              <a:t>你</a:t>
            </a:r>
            <a:r>
              <a:rPr lang="zh-TW" altLang="en-US" b="1" dirty="0" smtClean="0"/>
              <a:t>全然</a:t>
            </a:r>
            <a:r>
              <a:rPr lang="zh-TW" altLang="en-US" b="1" dirty="0"/>
              <a:t>奉上！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如螢幕大小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不可能的愛 不可能 榮耀的主放棄尊貴 寧願為我撇低一切  為我甘心降世 來讓我得見主光輝 </vt:lpstr>
      <vt:lpstr>不可能  難道愛能像這樣 祂竟充當被割宰的羔羊 來以身體獻上 流著血被懸十架上 </vt:lpstr>
      <vt:lpstr>萬有的主成為活祭 被刺傷的耶穌太偉大 太美麗 願這恩典流傳萬載百世 遼闊大愛未能代替</vt:lpstr>
      <vt:lpstr>讓我高聲全力頌唱， 十架中的榮光太燦爛、 太漂亮； 願我一生全無別的志向， 唯盼為你全然奉上！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不可能的愛 不可能 榮耀的主放棄尊貴 寧願為我撇低一切  為我甘心降世 來讓我得見主光輝</dc:title>
  <dc:creator>大唐</dc:creator>
  <cp:lastModifiedBy>大唐</cp:lastModifiedBy>
  <cp:revision>2</cp:revision>
  <dcterms:created xsi:type="dcterms:W3CDTF">2016-04-03T09:41:58Z</dcterms:created>
  <dcterms:modified xsi:type="dcterms:W3CDTF">2016-04-03T09:57:33Z</dcterms:modified>
</cp:coreProperties>
</file>