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AF80-5953-43D2-BC98-D8D149218AA0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2F6C-1623-4832-8FF6-286C9ADE1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不要怕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耶和華在你右邊蔭庇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白日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太陽不傷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夜間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月亮不傷害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要保護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不要怕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你必不怕黑夜的驚駭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也不怕白日的飛箭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保護你的是耶和華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祂不打盹不睡覺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不要怕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不要怕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	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不要怕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仰望造天造地造海耶和華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不要怕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	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不要怕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年老白髮時候你不離開我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不要怕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我的心稱頌你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不可忘記你一切的恩惠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我的心仰望你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	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你的慈愛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你的信實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永不改變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永不改變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68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不要怕</vt:lpstr>
      <vt:lpstr>不要怕</vt:lpstr>
      <vt:lpstr>不要怕</vt:lpstr>
      <vt:lpstr>不要怕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不要怕</dc:title>
  <dc:creator>User</dc:creator>
  <cp:lastModifiedBy>User</cp:lastModifiedBy>
  <cp:revision>1</cp:revision>
  <dcterms:created xsi:type="dcterms:W3CDTF">2017-08-29T14:25:47Z</dcterms:created>
  <dcterms:modified xsi:type="dcterms:W3CDTF">2017-08-29T14:30:08Z</dcterms:modified>
</cp:coreProperties>
</file>