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217CFFB-4766-46B9-9911-8CC8BE70E0A8}" type="datetimeFigureOut">
              <a:rPr lang="zh-TW" altLang="en-US" smtClean="0"/>
              <a:t>2014/5/4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F39E343-32C9-4A4B-B785-C0A03045015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世上只有媽媽好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世上只有媽媽好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有媽的孩子像個寶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投進媽媽</a:t>
            </a: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懷</a:t>
            </a: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抱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幸福享不了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世上只有媽媽好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沒有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媽媽</a:t>
            </a: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最苦惱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沒媽的孩子像根草</a:t>
            </a:r>
            <a:endParaRPr lang="en-US" altLang="zh-TW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離開媽媽的懷抱</a:t>
            </a:r>
            <a:endParaRPr lang="en-US" altLang="zh-CN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幸福那裡找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世上只有媽媽好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世上只有媽媽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好</a:t>
            </a:r>
            <a:endParaRPr lang="en-US" altLang="zh-TW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有媽的孩子不知道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要是他知道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夢裡也會笑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3</TotalTime>
  <Words>66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佈景主題6</vt:lpstr>
      <vt:lpstr>世上只有媽媽好</vt:lpstr>
      <vt:lpstr>世上只有媽媽好</vt:lpstr>
      <vt:lpstr>世上只有媽媽好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世上只有媽媽好</dc:title>
  <dc:creator>DAIDUONG</dc:creator>
  <cp:lastModifiedBy>DAIDUONG</cp:lastModifiedBy>
  <cp:revision>1</cp:revision>
  <dcterms:created xsi:type="dcterms:W3CDTF">2014-05-03T23:55:13Z</dcterms:created>
  <dcterms:modified xsi:type="dcterms:W3CDTF">2014-05-03T23:58:26Z</dcterms:modified>
</cp:coreProperties>
</file>