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5EC0F-5870-4DB9-BACB-D891ED0D09CE}" type="datetimeFigureOut">
              <a:rPr lang="zh-TW" altLang="en-US" smtClean="0"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世界之光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耶穌世界的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的真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照亮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喔耶穌  道路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真理和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得至聖尊榮到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世界之光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萬國萬民齊來敬拜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在聖潔的光中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高舉耶穌基督的名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世界之光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天上地下齊來敬拜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願榮耀都歸你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願榮耀都歸你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願榮耀都歸你  世界之光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世界之光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91</Words>
  <Application>Microsoft Office PowerPoint</Application>
  <PresentationFormat>如螢幕大小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世界之光</vt:lpstr>
      <vt:lpstr>世界之光</vt:lpstr>
      <vt:lpstr>世界之光</vt:lpstr>
      <vt:lpstr>世界之光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世界之光</dc:title>
  <dc:creator>大唐</dc:creator>
  <cp:lastModifiedBy>大唐</cp:lastModifiedBy>
  <cp:revision>1</cp:revision>
  <dcterms:created xsi:type="dcterms:W3CDTF">2018-02-25T01:32:38Z</dcterms:created>
  <dcterms:modified xsi:type="dcterms:W3CDTF">2018-02-25T01:34:26Z</dcterms:modified>
</cp:coreProperties>
</file>