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50B7D10B-4187-4003-BEAD-E0953BC479C6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A8D0F2B0-AD2B-4208-BE40-DC53DF03C0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92250" indent="-228600" algn="l" defTabSz="914400" rtl="0" eaLnBrk="1" latinLnBrk="0" hangingPunct="1">
        <a:spcBef>
          <a:spcPts val="1200"/>
        </a:spcBef>
        <a:buClr>
          <a:schemeClr val="accent5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720850" indent="-228600" algn="l" defTabSz="914400" rtl="0" eaLnBrk="1" latinLnBrk="0" hangingPunct="1">
        <a:spcBef>
          <a:spcPts val="1200"/>
        </a:spcBef>
        <a:buClr>
          <a:schemeClr val="accent6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9494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1780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TW" altLang="en-US" sz="5400" dirty="0"/>
              <a:t>天空的</a:t>
            </a:r>
            <a:r>
              <a:rPr lang="zh-TW" altLang="en-US" sz="5400" dirty="0" smtClean="0"/>
              <a:t>飛鳥不</a:t>
            </a:r>
            <a:r>
              <a:rPr lang="zh-TW" altLang="en-US" sz="5400" dirty="0"/>
              <a:t>耕種也不</a:t>
            </a:r>
            <a:r>
              <a:rPr lang="zh-TW" altLang="en-US" sz="5400" dirty="0" smtClean="0"/>
              <a:t>收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也恆常</a:t>
            </a:r>
            <a:r>
              <a:rPr lang="zh-TW" altLang="en-US" sz="5400" dirty="0" smtClean="0"/>
              <a:t>保佑</a:t>
            </a:r>
            <a:endParaRPr lang="en-US" altLang="zh-TW" sz="5400" dirty="0"/>
          </a:p>
          <a:p>
            <a:pPr algn="r">
              <a:buNone/>
            </a:pPr>
            <a:r>
              <a:rPr lang="zh-TW" altLang="en-US" sz="5400" dirty="0" smtClean="0"/>
              <a:t>地上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鮮花不</a:t>
            </a:r>
            <a:r>
              <a:rPr lang="zh-TW" altLang="en-US" sz="5400" dirty="0"/>
              <a:t>吃苦不</a:t>
            </a:r>
            <a:r>
              <a:rPr lang="zh-TW" altLang="en-US" sz="5400" dirty="0" smtClean="0"/>
              <a:t>紡線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卻</a:t>
            </a:r>
            <a:r>
              <a:rPr lang="zh-TW" altLang="en-US" sz="5400" dirty="0"/>
              <a:t>按你心意</a:t>
            </a:r>
            <a:r>
              <a:rPr lang="zh-TW" altLang="en-US" sz="5400" dirty="0" smtClean="0"/>
              <a:t>盛開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TW" altLang="en-US" sz="5400" dirty="0"/>
              <a:t>青草冬霜裡枯死了有</a:t>
            </a:r>
            <a:r>
              <a:rPr lang="zh-TW" altLang="en-US" sz="5400" dirty="0" smtClean="0"/>
              <a:t>幾多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也全然</a:t>
            </a:r>
            <a:r>
              <a:rPr lang="zh-TW" altLang="en-US" sz="5400" dirty="0" smtClean="0"/>
              <a:t>妝飾</a:t>
            </a:r>
            <a:endParaRPr lang="en-US" altLang="zh-TW" sz="5400" dirty="0"/>
          </a:p>
          <a:p>
            <a:pPr algn="r">
              <a:buNone/>
            </a:pPr>
            <a:r>
              <a:rPr lang="zh-TW" altLang="en-US" sz="5400" dirty="0" smtClean="0"/>
              <a:t>地上</a:t>
            </a:r>
            <a:r>
              <a:rPr lang="zh-TW" altLang="en-US" sz="5400" dirty="0"/>
              <a:t>的高低起</a:t>
            </a:r>
            <a:r>
              <a:rPr lang="zh-TW" altLang="en-US" sz="5400" dirty="0" smtClean="0"/>
              <a:t>跌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都一一</a:t>
            </a:r>
            <a:r>
              <a:rPr lang="zh-TW" altLang="en-US" sz="5400" dirty="0" smtClean="0"/>
              <a:t>知道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在意這刻天空正下雨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TW" altLang="en-US" sz="5400" dirty="0"/>
              <a:t>人在你愛裡比這些一切矜</a:t>
            </a:r>
            <a:r>
              <a:rPr lang="zh-TW" altLang="en-US" sz="5400" dirty="0" smtClean="0"/>
              <a:t>貴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何以</a:t>
            </a:r>
            <a:r>
              <a:rPr lang="zh-TW" altLang="en-US" sz="5400" dirty="0"/>
              <a:t>手執擔憂始終不會放</a:t>
            </a:r>
            <a:r>
              <a:rPr lang="zh-TW" altLang="en-US" sz="5400" dirty="0" smtClean="0"/>
              <a:t>低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尋覓</a:t>
            </a:r>
            <a:r>
              <a:rPr lang="zh-TW" altLang="en-US" sz="5400" dirty="0"/>
              <a:t>你的</a:t>
            </a:r>
            <a:r>
              <a:rPr lang="zh-TW" altLang="en-US" sz="5400" dirty="0" smtClean="0"/>
              <a:t>面必得相見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今天</a:t>
            </a:r>
            <a:r>
              <a:rPr lang="zh-TW" altLang="en-US" sz="5400" dirty="0"/>
              <a:t>我單單仰望你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TW" altLang="en-US" sz="5400" dirty="0"/>
              <a:t>就算世界</a:t>
            </a:r>
            <a:r>
              <a:rPr lang="zh-TW" altLang="en-US" sz="5400" dirty="0" smtClean="0"/>
              <a:t>變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面對</a:t>
            </a:r>
            <a:r>
              <a:rPr lang="zh-TW" altLang="en-US" sz="5400" dirty="0"/>
              <a:t>狂雷和</a:t>
            </a:r>
            <a:r>
              <a:rPr lang="zh-TW" altLang="en-US" sz="5400" dirty="0" smtClean="0"/>
              <a:t>暴雨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就是</a:t>
            </a:r>
            <a:r>
              <a:rPr lang="zh-TW" altLang="en-US" sz="5400" dirty="0"/>
              <a:t>地動也山</a:t>
            </a:r>
            <a:r>
              <a:rPr lang="zh-TW" altLang="en-US" sz="5400" dirty="0" smtClean="0"/>
              <a:t>搖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唯獨</a:t>
            </a:r>
            <a:r>
              <a:rPr lang="zh-TW" altLang="en-US" sz="5400" dirty="0"/>
              <a:t>你仍沒有轉動影兒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TW" altLang="en-US" sz="5400" dirty="0"/>
              <a:t>就算世界</a:t>
            </a:r>
            <a:r>
              <a:rPr lang="zh-TW" altLang="en-US" sz="5400" dirty="0" smtClean="0"/>
              <a:t>變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十</a:t>
            </a:r>
            <a:r>
              <a:rPr lang="zh-TW" altLang="en-US" sz="5400" dirty="0"/>
              <a:t>架恩典從未</a:t>
            </a:r>
            <a:r>
              <a:rPr lang="zh-TW" altLang="en-US" sz="5400" dirty="0" smtClean="0"/>
              <a:t>變</a:t>
            </a:r>
            <a:endParaRPr lang="en-US" altLang="zh-TW" sz="5400" dirty="0"/>
          </a:p>
          <a:p>
            <a:pPr algn="r">
              <a:buNone/>
            </a:pPr>
            <a:r>
              <a:rPr lang="zh-TW" altLang="en-US" sz="5400" dirty="0" smtClean="0"/>
              <a:t>滄海</a:t>
            </a:r>
            <a:r>
              <a:rPr lang="zh-TW" altLang="en-US" sz="5400" dirty="0"/>
              <a:t>儘管有日變桑田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TW" altLang="en-US" sz="5400" dirty="0"/>
              <a:t>人在那低谷之</a:t>
            </a:r>
            <a:r>
              <a:rPr lang="zh-TW" altLang="en-US" sz="5400" dirty="0" smtClean="0"/>
              <a:t>處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生</a:t>
            </a:r>
            <a:r>
              <a:rPr lang="zh-TW" altLang="en-US" sz="5400" dirty="0"/>
              <a:t>天已</a:t>
            </a:r>
            <a:r>
              <a:rPr lang="zh-TW" altLang="en-US" sz="5400" dirty="0" smtClean="0"/>
              <a:t>望見</a:t>
            </a:r>
            <a:endParaRPr lang="en-US" altLang="zh-TW" sz="5400" dirty="0"/>
          </a:p>
          <a:p>
            <a:pPr algn="r">
              <a:buNone/>
            </a:pPr>
            <a:r>
              <a:rPr lang="zh-TW" altLang="en-US" sz="5400" dirty="0" smtClean="0"/>
              <a:t>藏</a:t>
            </a:r>
            <a:r>
              <a:rPr lang="zh-TW" altLang="en-US" sz="5400" dirty="0"/>
              <a:t>在你應許</a:t>
            </a:r>
            <a:r>
              <a:rPr lang="zh-TW" altLang="en-US" sz="5400" dirty="0" smtClean="0"/>
              <a:t>深處</a:t>
            </a:r>
            <a:endParaRPr lang="en-US" altLang="zh-TW" sz="5400" dirty="0" smtClean="0"/>
          </a:p>
          <a:p>
            <a:pPr algn="r">
              <a:buNone/>
            </a:pPr>
            <a:r>
              <a:rPr lang="zh-TW" altLang="en-US" sz="5400" dirty="0" smtClean="0"/>
              <a:t>恩典</a:t>
            </a:r>
            <a:r>
              <a:rPr lang="zh-TW" altLang="en-US" sz="5400" dirty="0"/>
              <a:t>已遇見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9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Symphony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aramond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佈景主題9</Template>
  <TotalTime>2</TotalTime>
  <Words>145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佈景主題9</vt:lpstr>
      <vt:lpstr>世界變</vt:lpstr>
      <vt:lpstr>世界變</vt:lpstr>
      <vt:lpstr>世界變</vt:lpstr>
      <vt:lpstr>世界變</vt:lpstr>
      <vt:lpstr>世界變</vt:lpstr>
      <vt:lpstr>世界變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世界變</dc:title>
  <dc:creator>大唐</dc:creator>
  <cp:lastModifiedBy>大唐</cp:lastModifiedBy>
  <cp:revision>1</cp:revision>
  <dcterms:created xsi:type="dcterms:W3CDTF">2016-07-30T04:13:52Z</dcterms:created>
  <dcterms:modified xsi:type="dcterms:W3CDTF">2016-07-30T04:16:51Z</dcterms:modified>
</cp:coreProperties>
</file>