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2D8F94-CAC4-4D8B-8858-2D8E4E4579D7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9B9168-0829-4A81-96A7-B97E53ECBA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主供應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大山小</a:t>
            </a:r>
            <a:r>
              <a:rPr lang="zh-TW" altLang="en-US" sz="5400" dirty="0" smtClean="0"/>
              <a:t>溪澗  我</a:t>
            </a:r>
            <a:r>
              <a:rPr lang="zh-TW" altLang="en-US" sz="5400" dirty="0"/>
              <a:t>主親手所創</a:t>
            </a:r>
          </a:p>
          <a:p>
            <a:pPr algn="ctr">
              <a:buNone/>
            </a:pPr>
            <a:r>
              <a:rPr lang="zh-TW" altLang="en-US" sz="5400" dirty="0"/>
              <a:t>主掌管這</a:t>
            </a:r>
            <a:r>
              <a:rPr lang="zh-TW" altLang="en-US" sz="5400" dirty="0" smtClean="0"/>
              <a:t>世界  全</a:t>
            </a:r>
            <a:r>
              <a:rPr lang="zh-TW" altLang="en-US" sz="5400" dirty="0"/>
              <a:t>是主</a:t>
            </a:r>
            <a:r>
              <a:rPr lang="zh-TW" altLang="en-US" sz="5400" dirty="0" smtClean="0"/>
              <a:t>供應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大海小</a:t>
            </a:r>
            <a:r>
              <a:rPr lang="zh-TW" altLang="en-US" sz="5400" dirty="0" smtClean="0"/>
              <a:t>山嶺  我</a:t>
            </a:r>
            <a:r>
              <a:rPr lang="zh-TW" altLang="en-US" sz="5400" dirty="0"/>
              <a:t>主親手所</a:t>
            </a:r>
            <a:r>
              <a:rPr lang="zh-TW" altLang="en-US" sz="5400" dirty="0" smtClean="0"/>
              <a:t>創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無論在那一方都有主供應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主供應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/>
              <a:t>頌讚高聲</a:t>
            </a:r>
            <a:r>
              <a:rPr lang="zh-TW" altLang="en-US" sz="5400" dirty="0" smtClean="0"/>
              <a:t>唱  我</a:t>
            </a:r>
            <a:r>
              <a:rPr lang="zh-TW" altLang="en-US" sz="5400" dirty="0"/>
              <a:t>心充滿歡暢</a:t>
            </a:r>
          </a:p>
          <a:p>
            <a:pPr algn="ctr">
              <a:buNone/>
            </a:pPr>
            <a:r>
              <a:rPr lang="zh-TW" altLang="en-US" sz="5400" dirty="0"/>
              <a:t>皆因主帶領</a:t>
            </a:r>
            <a:r>
              <a:rPr lang="zh-TW" altLang="en-US" sz="5400" dirty="0" smtClean="0"/>
              <a:t>我  常</a:t>
            </a:r>
            <a:r>
              <a:rPr lang="zh-TW" altLang="en-US" sz="5400" dirty="0"/>
              <a:t>為我</a:t>
            </a:r>
            <a:r>
              <a:rPr lang="zh-TW" altLang="en-US" sz="5400" dirty="0" smtClean="0"/>
              <a:t>供應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頌讚高聲</a:t>
            </a:r>
            <a:r>
              <a:rPr lang="zh-TW" altLang="en-US" sz="5400" dirty="0" smtClean="0"/>
              <a:t>唱  我</a:t>
            </a:r>
            <a:r>
              <a:rPr lang="zh-TW" altLang="en-US" sz="5400" dirty="0"/>
              <a:t>主喜歡歌唱</a:t>
            </a:r>
          </a:p>
          <a:p>
            <a:pPr algn="ctr">
              <a:buNone/>
            </a:pPr>
            <a:r>
              <a:rPr lang="zh-TW" altLang="en-US" sz="5400" dirty="0"/>
              <a:t>無論在那一方高唱主供應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</TotalTime>
  <Words>66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佈景主題2</vt:lpstr>
      <vt:lpstr>主供應</vt:lpstr>
      <vt:lpstr>主供應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主供應</dc:title>
  <dc:creator>大唐</dc:creator>
  <cp:lastModifiedBy>大唐</cp:lastModifiedBy>
  <cp:revision>1</cp:revision>
  <dcterms:created xsi:type="dcterms:W3CDTF">2017-03-12T00:32:28Z</dcterms:created>
  <dcterms:modified xsi:type="dcterms:W3CDTF">2017-03-12T00:33:57Z</dcterms:modified>
</cp:coreProperties>
</file>