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DFAA79-2AD9-49FF-9797-94AE20DEA5B5}" type="datetimeFigureOut">
              <a:rPr lang="zh-TW" altLang="en-US" smtClean="0"/>
              <a:pPr/>
              <a:t>2014/12/31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主信實無</a:t>
            </a:r>
            <a:r>
              <a:rPr lang="zh-TW" altLang="en-US" dirty="0" smtClean="0"/>
              <a:t>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慈愛主信實無變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在每天清晨  主愛已彰顯</a:t>
            </a:r>
          </a:p>
          <a:p>
            <a:pPr algn="ctr">
              <a:buNone/>
            </a:pPr>
            <a:r>
              <a:rPr lang="zh-TW" altLang="en-US" sz="5400" dirty="0" smtClean="0"/>
              <a:t>慈愛主信實無變</a:t>
            </a:r>
          </a:p>
          <a:p>
            <a:pPr algn="ctr">
              <a:buNone/>
            </a:pPr>
            <a:r>
              <a:rPr lang="zh-TW" altLang="en-US" sz="5400" dirty="0" smtClean="0"/>
              <a:t>沒有分陰晴  主愛勵勉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主信實無</a:t>
            </a:r>
            <a:r>
              <a:rPr lang="zh-TW" altLang="en-US" dirty="0" smtClean="0"/>
              <a:t>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愛慕到達主跟前</a:t>
            </a:r>
          </a:p>
          <a:p>
            <a:pPr algn="ctr">
              <a:buNone/>
            </a:pPr>
            <a:r>
              <a:rPr lang="zh-TW" altLang="en-US" sz="5400" dirty="0"/>
              <a:t>渴慕救主引牽</a:t>
            </a:r>
          </a:p>
          <a:p>
            <a:pPr algn="ctr">
              <a:buNone/>
            </a:pPr>
            <a:r>
              <a:rPr lang="zh-TW" altLang="en-US" sz="5400" dirty="0"/>
              <a:t>困苦 壓迫 憂傷 掛念</a:t>
            </a:r>
          </a:p>
          <a:p>
            <a:pPr algn="ctr">
              <a:buNone/>
            </a:pPr>
            <a:r>
              <a:rPr lang="zh-TW" altLang="en-US" sz="5400" dirty="0"/>
              <a:t>神愛眷必不停斷</a:t>
            </a:r>
          </a:p>
          <a:p>
            <a:pPr algn="ctr">
              <a:buNone/>
            </a:pPr>
            <a:r>
              <a:rPr lang="zh-TW" altLang="en-US" sz="5400" dirty="0"/>
              <a:t>神愛眷終不改變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主信實無</a:t>
            </a:r>
            <a:r>
              <a:rPr lang="zh-TW" altLang="en-US" dirty="0" smtClean="0"/>
              <a:t>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慈愛主信實無變</a:t>
            </a:r>
          </a:p>
          <a:p>
            <a:pPr algn="ctr">
              <a:buNone/>
            </a:pPr>
            <a:r>
              <a:rPr lang="zh-TW" altLang="en-US" sz="5400" dirty="0"/>
              <a:t>日影西</a:t>
            </a:r>
            <a:r>
              <a:rPr lang="zh-TW" altLang="en-US" sz="5400" dirty="0" smtClean="0"/>
              <a:t>斜  主</a:t>
            </a:r>
            <a:r>
              <a:rPr lang="zh-TW" altLang="en-US" sz="5400" dirty="0"/>
              <a:t>愛更溫暖</a:t>
            </a:r>
          </a:p>
          <a:p>
            <a:pPr algn="ctr">
              <a:buNone/>
            </a:pPr>
            <a:r>
              <a:rPr lang="zh-TW" altLang="en-US" sz="5400" dirty="0"/>
              <a:t>慈愛主信實無變</a:t>
            </a:r>
          </a:p>
          <a:p>
            <a:pPr algn="ctr">
              <a:buNone/>
            </a:pPr>
            <a:r>
              <a:rPr lang="zh-TW" altLang="en-US" sz="5400" dirty="0"/>
              <a:t>沒有分冬</a:t>
            </a:r>
            <a:r>
              <a:rPr lang="zh-TW" altLang="en-US" sz="5400" dirty="0" smtClean="0"/>
              <a:t>暖  主</a:t>
            </a:r>
            <a:r>
              <a:rPr lang="zh-TW" altLang="en-US" sz="5400" dirty="0"/>
              <a:t>愛復眷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主信實無</a:t>
            </a:r>
            <a:r>
              <a:rPr lang="zh-TW" altLang="en-US" dirty="0" smtClean="0"/>
              <a:t>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愛慕到達主跟前</a:t>
            </a:r>
          </a:p>
          <a:p>
            <a:pPr algn="ctr">
              <a:buNone/>
            </a:pPr>
            <a:r>
              <a:rPr lang="zh-TW" altLang="en-US" sz="5400" dirty="0"/>
              <a:t>渴慕救主引牽</a:t>
            </a:r>
          </a:p>
          <a:p>
            <a:pPr algn="ctr">
              <a:buNone/>
            </a:pPr>
            <a:r>
              <a:rPr lang="zh-TW" altLang="en-US" sz="5400" dirty="0"/>
              <a:t>困苦 壓迫 憂傷 掛念</a:t>
            </a:r>
          </a:p>
          <a:p>
            <a:pPr algn="ctr">
              <a:buNone/>
            </a:pPr>
            <a:r>
              <a:rPr lang="zh-TW" altLang="en-US" sz="5400" dirty="0"/>
              <a:t>神愛眷必不停斷</a:t>
            </a:r>
          </a:p>
          <a:p>
            <a:pPr algn="ctr">
              <a:buNone/>
            </a:pPr>
            <a:r>
              <a:rPr lang="zh-TW" altLang="en-US" sz="5400" dirty="0"/>
              <a:t>神愛眷終不改變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122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旅程</vt:lpstr>
      <vt:lpstr>主信實無變</vt:lpstr>
      <vt:lpstr>主信實無變</vt:lpstr>
      <vt:lpstr>主信實無變</vt:lpstr>
      <vt:lpstr>主信實無變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主信實無變</dc:title>
  <dc:creator>datang</dc:creator>
  <cp:lastModifiedBy>大唐</cp:lastModifiedBy>
  <cp:revision>2</cp:revision>
  <dcterms:created xsi:type="dcterms:W3CDTF">2014-08-30T08:15:48Z</dcterms:created>
  <dcterms:modified xsi:type="dcterms:W3CDTF">2014-12-31T08:41:33Z</dcterms:modified>
</cp:coreProperties>
</file>