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CCE4-873A-4F33-8A56-71EE1A5A8300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FF2-E039-4CD4-A199-E114811FA1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CCE4-873A-4F33-8A56-71EE1A5A8300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FF2-E039-4CD4-A199-E114811FA1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CCE4-873A-4F33-8A56-71EE1A5A8300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FF2-E039-4CD4-A199-E114811FA1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CCE4-873A-4F33-8A56-71EE1A5A8300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FF2-E039-4CD4-A199-E114811FA1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CCE4-873A-4F33-8A56-71EE1A5A8300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FF2-E039-4CD4-A199-E114811FA1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CCE4-873A-4F33-8A56-71EE1A5A8300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FF2-E039-4CD4-A199-E114811FA1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CCE4-873A-4F33-8A56-71EE1A5A8300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FF2-E039-4CD4-A199-E114811FA1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CCE4-873A-4F33-8A56-71EE1A5A8300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FF2-E039-4CD4-A199-E114811FA1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CCE4-873A-4F33-8A56-71EE1A5A8300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FF2-E039-4CD4-A199-E114811FA1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CCE4-873A-4F33-8A56-71EE1A5A8300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FF2-E039-4CD4-A199-E114811FA1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CCE4-873A-4F33-8A56-71EE1A5A8300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FF2-E039-4CD4-A199-E114811FA1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CCE4-873A-4F33-8A56-71EE1A5A8300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EAFF2-E039-4CD4-A199-E114811FA1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主啊我要跟隨你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你的話在我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我腳步不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偏離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令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我走這人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生路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0" y="6500834"/>
            <a:ext cx="2000232" cy="357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主啊我要跟隨你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1/4</a:t>
            </a: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902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的愛在我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必與我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我的手走下去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0" y="6500834"/>
            <a:ext cx="2000232" cy="357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主啊我要跟隨你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2/4</a:t>
            </a: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902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  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要跟隨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我一生獻給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回應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你的呼召來愛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堅持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一生不偏離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0" y="6500834"/>
            <a:ext cx="2000232" cy="357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主啊我要跟隨你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3/4</a:t>
            </a: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902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  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要跟隨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我一生獻給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你用我做你的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器皿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你的愛分享出去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0" y="6500834"/>
            <a:ext cx="2000232" cy="357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主啊我要跟隨你</a:t>
            </a: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4/4</a:t>
            </a: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</TotalTime>
  <Words>115</Words>
  <Application>Microsoft Office PowerPoint</Application>
  <PresentationFormat>如螢幕大小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佈景主題11</vt:lpstr>
      <vt:lpstr>主啊我要跟隨你</vt:lpstr>
      <vt:lpstr>投影片 2</vt:lpstr>
      <vt:lpstr>投影片 3</vt:lpstr>
      <vt:lpstr>投影片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主啊我要跟隨你</dc:title>
  <dc:creator>User</dc:creator>
  <cp:lastModifiedBy>User</cp:lastModifiedBy>
  <cp:revision>1</cp:revision>
  <dcterms:created xsi:type="dcterms:W3CDTF">2017-07-23T00:53:34Z</dcterms:created>
  <dcterms:modified xsi:type="dcterms:W3CDTF">2017-07-23T00:56:18Z</dcterms:modified>
</cp:coreProperties>
</file>