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840021-7656-4CEC-BEF4-4833A1424D29}" type="datetimeFigureOut">
              <a:rPr lang="zh-TW" altLang="en-US" smtClean="0"/>
              <a:t>2016/8/6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4513C2-A199-41FD-864D-A2E0F3756B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啊我</a:t>
            </a:r>
            <a:r>
              <a:rPr lang="zh-TW" altLang="en-US" dirty="0"/>
              <a:t>需要你的話語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主啊我需要你的話語</a:t>
            </a:r>
          </a:p>
          <a:p>
            <a:pPr algn="ctr">
              <a:buNone/>
            </a:pPr>
            <a:r>
              <a:rPr lang="zh-TW" altLang="en-US" sz="5400" dirty="0"/>
              <a:t>好像需要飲食</a:t>
            </a:r>
            <a:r>
              <a:rPr lang="zh-TW" altLang="en-US" sz="5400" dirty="0" smtClean="0"/>
              <a:t>一樣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如果</a:t>
            </a:r>
            <a:r>
              <a:rPr lang="zh-TW" altLang="en-US" sz="5400" dirty="0"/>
              <a:t>沒有你的話語</a:t>
            </a:r>
          </a:p>
          <a:p>
            <a:pPr algn="ctr">
              <a:buNone/>
            </a:pPr>
            <a:r>
              <a:rPr lang="zh-TW" altLang="en-US" sz="5400" dirty="0"/>
              <a:t>我就沒有力量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啊我</a:t>
            </a:r>
            <a:r>
              <a:rPr lang="zh-TW" altLang="en-US" dirty="0"/>
              <a:t>需要你的話語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主啊我需要你的同在</a:t>
            </a:r>
          </a:p>
          <a:p>
            <a:pPr algn="ctr">
              <a:buNone/>
            </a:pPr>
            <a:r>
              <a:rPr lang="zh-TW" altLang="en-US" sz="5400" dirty="0"/>
              <a:t>好像需要呼吸</a:t>
            </a:r>
            <a:r>
              <a:rPr lang="zh-TW" altLang="en-US" sz="5400" dirty="0" smtClean="0"/>
              <a:t>一樣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如果</a:t>
            </a:r>
            <a:r>
              <a:rPr lang="zh-TW" altLang="en-US" sz="5400" dirty="0"/>
              <a:t>有了你的同在</a:t>
            </a:r>
          </a:p>
          <a:p>
            <a:pPr algn="ctr">
              <a:buNone/>
            </a:pPr>
            <a:r>
              <a:rPr lang="zh-TW" altLang="en-US" sz="5400" dirty="0"/>
              <a:t>我就免了死亡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啊我</a:t>
            </a:r>
            <a:r>
              <a:rPr lang="zh-TW" altLang="en-US" dirty="0"/>
              <a:t>需要你的話語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我要依靠</a:t>
            </a:r>
          </a:p>
          <a:p>
            <a:pPr algn="ctr">
              <a:buNone/>
            </a:pPr>
            <a:r>
              <a:rPr lang="zh-TW" altLang="en-US" sz="5400" dirty="0"/>
              <a:t>我要依靠</a:t>
            </a:r>
            <a:r>
              <a:rPr lang="zh-TW" altLang="en-US" sz="5400" dirty="0" smtClean="0"/>
              <a:t>耶和華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好像那一棵樹</a:t>
            </a:r>
          </a:p>
          <a:p>
            <a:pPr algn="ctr">
              <a:buNone/>
            </a:pPr>
            <a:r>
              <a:rPr lang="zh-TW" altLang="en-US" sz="5400" dirty="0"/>
              <a:t>栽在生命的河水旁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啊我</a:t>
            </a:r>
            <a:r>
              <a:rPr lang="zh-TW" altLang="en-US" dirty="0"/>
              <a:t>需要你的話語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炎熱來到呀不懼怕</a:t>
            </a:r>
          </a:p>
          <a:p>
            <a:pPr algn="ctr">
              <a:buNone/>
            </a:pPr>
            <a:r>
              <a:rPr lang="zh-TW" altLang="en-US" sz="5400" dirty="0"/>
              <a:t>乾旱之年毫無</a:t>
            </a:r>
            <a:r>
              <a:rPr lang="zh-TW" altLang="en-US" sz="5400" dirty="0" smtClean="0"/>
              <a:t>掛慮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葉子</a:t>
            </a:r>
            <a:r>
              <a:rPr lang="zh-TW" altLang="en-US" sz="5400" dirty="0"/>
              <a:t>青翠結果不止</a:t>
            </a:r>
          </a:p>
          <a:p>
            <a:pPr algn="ctr">
              <a:buNone/>
            </a:pPr>
            <a:r>
              <a:rPr lang="zh-TW" altLang="en-US" sz="5400" dirty="0"/>
              <a:t>我要依靠耶和華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0</TotalTime>
  <Words>107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佈景主題8</vt:lpstr>
      <vt:lpstr>主啊我需要你的話語</vt:lpstr>
      <vt:lpstr>主啊我需要你的話語</vt:lpstr>
      <vt:lpstr>主啊我需要你的話語</vt:lpstr>
      <vt:lpstr>主啊我需要你的話語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主啊我需要你的話語</dc:title>
  <dc:creator>大唐</dc:creator>
  <cp:lastModifiedBy>大唐</cp:lastModifiedBy>
  <cp:revision>1</cp:revision>
  <dcterms:created xsi:type="dcterms:W3CDTF">2016-08-06T12:09:18Z</dcterms:created>
  <dcterms:modified xsi:type="dcterms:W3CDTF">2016-08-06T12:10:16Z</dcterms:modified>
</cp:coreProperties>
</file>