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CE89-BED2-4DC1-81D3-2522DA8E23EB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B7A8-D11B-42B4-8F62-4DC478A24C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主往各地行善事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昔主在世時親愛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仁慈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親就者蒙恩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經所記福音所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往各地行善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主往各地行善事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主顯彰愛慈使跛者蒙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盲目者得再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飢者得食死者復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鬼綁者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脫解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主往各地行善事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祂往各地行善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別人盡力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留下好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榜樣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給我人垂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往各地行善事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100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主往各地行善事</vt:lpstr>
      <vt:lpstr>主往各地行善事</vt:lpstr>
      <vt:lpstr>主往各地行善事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主往各地行善事</dc:title>
  <dc:creator>DAIDUONG</dc:creator>
  <cp:lastModifiedBy>大唐</cp:lastModifiedBy>
  <cp:revision>5</cp:revision>
  <dcterms:created xsi:type="dcterms:W3CDTF">2014-04-10T09:08:06Z</dcterms:created>
  <dcterms:modified xsi:type="dcterms:W3CDTF">2017-10-18T13:36:43Z</dcterms:modified>
</cp:coreProperties>
</file>