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D944-54CB-47B0-9464-FA766A8DDC46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主恩典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主恩典何等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海深也比山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現在和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未來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恩豐富奇妙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主恩典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大大小小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從頭到腳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白得來不能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忘掉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湧出如浪潮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主恩典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啦  啦  啦  啦  啦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啦啦啦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啦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啦  啦  啦  啦  啦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  一生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要來讚美主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70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主恩典</vt:lpstr>
      <vt:lpstr>主恩典</vt:lpstr>
      <vt:lpstr>主恩典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主恩典</dc:title>
  <dc:creator>DAIDUONG</dc:creator>
  <cp:lastModifiedBy>大唐</cp:lastModifiedBy>
  <cp:revision>2</cp:revision>
  <dcterms:created xsi:type="dcterms:W3CDTF">2014-07-23T12:17:17Z</dcterms:created>
  <dcterms:modified xsi:type="dcterms:W3CDTF">2018-01-20T07:20:33Z</dcterms:modified>
</cp:coreProperties>
</file>