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7A9D406-052F-4A10-9E46-1981B37A1123}" type="datetimeFigureOut">
              <a:rPr lang="zh-TW" altLang="en-US" smtClean="0"/>
              <a:t>2014/8/30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主愛必堅固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神愛滔滔  活水淙淙湧流</a:t>
            </a:r>
          </a:p>
          <a:p>
            <a:pPr algn="ctr">
              <a:buNone/>
            </a:pPr>
            <a:r>
              <a:rPr lang="zh-TW" altLang="en-US" sz="5400" dirty="0" smtClean="0"/>
              <a:t>神愛無限  憐憫沒變遷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永遠都不會</a:t>
            </a:r>
            <a:r>
              <a:rPr lang="zh-TW" altLang="en-US" sz="5400" dirty="0" smtClean="0"/>
              <a:t>動搖  始終</a:t>
            </a:r>
            <a:r>
              <a:rPr lang="zh-TW" altLang="en-US" sz="5400" dirty="0"/>
              <a:t>不轉變</a:t>
            </a:r>
          </a:p>
          <a:p>
            <a:pPr algn="ctr">
              <a:buNone/>
            </a:pPr>
            <a:r>
              <a:rPr lang="zh-TW" altLang="en-US" sz="5400" dirty="0"/>
              <a:t>恩主的信實似高</a:t>
            </a:r>
            <a:r>
              <a:rPr lang="zh-TW" altLang="en-US" sz="5400" dirty="0" smtClean="0"/>
              <a:t>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深</a:t>
            </a:r>
            <a:r>
              <a:rPr lang="zh-TW" altLang="en-US" sz="5400" dirty="0"/>
              <a:t>恩廣闊</a:t>
            </a:r>
            <a:r>
              <a:rPr lang="zh-TW" altLang="en-US" sz="5400" dirty="0" smtClean="0"/>
              <a:t>萬里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</TotalTime>
  <Words>36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地鐵</vt:lpstr>
      <vt:lpstr>主愛必堅固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datang</dc:creator>
  <cp:lastModifiedBy>datang</cp:lastModifiedBy>
  <cp:revision>1</cp:revision>
  <dcterms:created xsi:type="dcterms:W3CDTF">2014-08-30T08:10:21Z</dcterms:created>
  <dcterms:modified xsi:type="dcterms:W3CDTF">2014-08-30T08:12:57Z</dcterms:modified>
</cp:coreProperties>
</file>