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B95BEA9-D391-447B-A819-7D2A28D2C1E7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主愛</a:t>
            </a:r>
            <a:r>
              <a:rPr lang="zh-TW" altLang="en-US" dirty="0" smtClean="0"/>
              <a:t>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生活世上幸福多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樣樣豐富主愛我</a:t>
            </a:r>
          </a:p>
          <a:p>
            <a:pPr algn="ctr">
              <a:buNone/>
            </a:pPr>
            <a:r>
              <a:rPr lang="zh-TW" altLang="en-US" sz="5400" dirty="0"/>
              <a:t>天父造人像首歌</a:t>
            </a:r>
          </a:p>
          <a:p>
            <a:pPr algn="ctr">
              <a:buNone/>
            </a:pPr>
            <a:r>
              <a:rPr lang="zh-TW" altLang="en-US" sz="5400" dirty="0"/>
              <a:t>開心音符</a:t>
            </a:r>
            <a:r>
              <a:rPr lang="zh-TW" altLang="en-US" sz="5400" dirty="0" smtClean="0"/>
              <a:t>天天播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主愛</a:t>
            </a:r>
            <a:r>
              <a:rPr lang="zh-TW" altLang="en-US" dirty="0" smtClean="0"/>
              <a:t>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星為我伴奏</a:t>
            </a:r>
          </a:p>
          <a:p>
            <a:pPr algn="ctr">
              <a:buNone/>
            </a:pPr>
            <a:r>
              <a:rPr lang="zh-TW" altLang="en-US" sz="5400" dirty="0"/>
              <a:t>風跟我握手</a:t>
            </a:r>
          </a:p>
          <a:p>
            <a:pPr algn="ctr">
              <a:buNone/>
            </a:pPr>
            <a:r>
              <a:rPr lang="zh-TW" altLang="en-US" sz="5400" dirty="0"/>
              <a:t>天地海合奏</a:t>
            </a:r>
          </a:p>
          <a:p>
            <a:pPr algn="ctr">
              <a:buNone/>
            </a:pPr>
            <a:r>
              <a:rPr lang="zh-TW" altLang="en-US" sz="5400" dirty="0"/>
              <a:t>都表明主的愛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0</TotalTime>
  <Words>42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主愛我</vt:lpstr>
      <vt:lpstr>主愛我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主愛我</dc:title>
  <dc:creator>DAIDUONG</dc:creator>
  <cp:lastModifiedBy>DAIDUONG</cp:lastModifiedBy>
  <cp:revision>1</cp:revision>
  <dcterms:created xsi:type="dcterms:W3CDTF">2013-05-18T12:31:01Z</dcterms:created>
  <dcterms:modified xsi:type="dcterms:W3CDTF">2013-05-18T12:31:16Z</dcterms:modified>
</cp:coreProperties>
</file>