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8" r:id="rId3"/>
    <p:sldId id="269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8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9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E682-DADB-44D5-9B2A-9DC82823108F}" type="datetimeFigureOut">
              <a:rPr lang="zh-TW" altLang="en-US" smtClean="0"/>
              <a:pPr/>
              <a:t>2015/7/18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2EF9-9644-4ADC-9F5A-F16D0CD2A3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86742" cy="5500726"/>
          </a:xfrm>
        </p:spPr>
        <p:txBody>
          <a:bodyPr/>
          <a:lstStyle/>
          <a:p>
            <a:pPr algn="ctr"/>
            <a:r>
              <a:rPr lang="zh-TW" altLang="en-US" sz="5000" dirty="0" smtClean="0"/>
              <a:t>恩主頌</a:t>
            </a:r>
            <a:br>
              <a:rPr lang="zh-TW" altLang="en-US" sz="5000" dirty="0" smtClean="0"/>
            </a:br>
            <a:r>
              <a:rPr lang="en-US" sz="5000" dirty="0" smtClean="0"/>
              <a:t> </a:t>
            </a:r>
            <a:r>
              <a:rPr lang="zh-TW" altLang="en-US" sz="5000" dirty="0" smtClean="0"/>
              <a:t/>
            </a:r>
            <a:br>
              <a:rPr lang="zh-TW" altLang="en-US" sz="5000" dirty="0" smtClean="0"/>
            </a:br>
            <a:r>
              <a:rPr lang="zh-TW" altLang="en-US" sz="5000" dirty="0" smtClean="0"/>
              <a:t>耶穌的愛是世間最好</a:t>
            </a:r>
            <a:br>
              <a:rPr lang="zh-TW" altLang="en-US" sz="5000" dirty="0" smtClean="0"/>
            </a:br>
            <a:r>
              <a:rPr lang="zh-TW" altLang="en-US" sz="5000" dirty="0" smtClean="0"/>
              <a:t>督促我們來做人</a:t>
            </a:r>
            <a:br>
              <a:rPr lang="zh-TW" altLang="en-US" sz="5000" dirty="0" smtClean="0"/>
            </a:br>
            <a:r>
              <a:rPr lang="zh-TW" altLang="en-US" sz="5000" dirty="0" smtClean="0"/>
              <a:t>不論嚴寒夏至你的愛不改</a:t>
            </a:r>
            <a:br>
              <a:rPr lang="zh-TW" altLang="en-US" sz="5000" dirty="0" smtClean="0"/>
            </a:br>
            <a:r>
              <a:rPr lang="zh-TW" altLang="en-US" sz="5000" dirty="0" smtClean="0"/>
              <a:t>更常常令我有溫暖</a:t>
            </a:r>
            <a:r>
              <a:rPr lang="zh-TW" altLang="en-US" sz="5000" dirty="0" smtClean="0"/>
              <a:t/>
            </a:r>
            <a:br>
              <a:rPr lang="zh-TW" altLang="en-US" sz="5000" dirty="0" smtClean="0"/>
            </a:br>
            <a:endParaRPr lang="zh-TW" altLang="en-US"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442" y="461410"/>
            <a:ext cx="7277334" cy="5967986"/>
          </a:xfrm>
        </p:spPr>
        <p:txBody>
          <a:bodyPr/>
          <a:lstStyle/>
          <a:p>
            <a:pPr algn="ctr"/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每當我看到你的十架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我雙眼落淚不能自己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每當我領受你愛福杯</a:t>
            </a:r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我的心奮發與主相稱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77334" cy="5610796"/>
          </a:xfrm>
        </p:spPr>
        <p:txBody>
          <a:bodyPr/>
          <a:lstStyle/>
          <a:p>
            <a:pPr algn="ctr"/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主啊 教我學習你的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捨己大愛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有你的香味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四處流露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仁愛溫柔卑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一生結實纍纍</a:t>
            </a:r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永做神國的屬靈後裔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無言的讚</a:t>
            </a:r>
            <a:r>
              <a:rPr lang="zh-CN" altLang="en-US" b="1" dirty="0" smtClean="0"/>
              <a:t>頌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9442" y="1807361"/>
            <a:ext cx="7205895" cy="4622035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sz="5400" dirty="0"/>
              <a:t>無</a:t>
            </a:r>
            <a:r>
              <a:rPr lang="zh-TW" altLang="en-US" sz="5400" dirty="0" smtClean="0"/>
              <a:t>言  無語 亦</a:t>
            </a:r>
            <a:r>
              <a:rPr lang="zh-TW" altLang="en-US" sz="5400" dirty="0"/>
              <a:t>無聲音</a:t>
            </a:r>
            <a:r>
              <a:rPr lang="zh-TW" altLang="en-US" sz="5400" dirty="0" smtClean="0"/>
              <a:t>可聽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的大</a:t>
            </a:r>
            <a:r>
              <a:rPr lang="zh-TW" altLang="en-US" sz="5400" dirty="0" smtClean="0"/>
              <a:t>能  卻</a:t>
            </a:r>
            <a:r>
              <a:rPr lang="zh-TW" altLang="en-US" sz="5400" dirty="0"/>
              <a:t>在世上知</a:t>
            </a:r>
            <a:r>
              <a:rPr lang="zh-TW" altLang="en-US" sz="5400" dirty="0" smtClean="0"/>
              <a:t>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日</a:t>
            </a:r>
            <a:r>
              <a:rPr lang="zh-TW" altLang="en-US" sz="5400" dirty="0"/>
              <a:t>頭冒</a:t>
            </a:r>
            <a:r>
              <a:rPr lang="zh-TW" altLang="en-US" sz="5400" dirty="0" smtClean="0"/>
              <a:t>升  又</a:t>
            </a:r>
            <a:r>
              <a:rPr lang="zh-TW" altLang="en-US" sz="5400" dirty="0"/>
              <a:t>回歸於出</a:t>
            </a:r>
            <a:r>
              <a:rPr lang="zh-TW" altLang="en-US" sz="5400" dirty="0" smtClean="0"/>
              <a:t>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的恩</a:t>
            </a:r>
            <a:r>
              <a:rPr lang="zh-TW" altLang="en-US" sz="5400" dirty="0" smtClean="0"/>
              <a:t>惠  又</a:t>
            </a:r>
            <a:r>
              <a:rPr lang="zh-TW" altLang="en-US" sz="5400" dirty="0"/>
              <a:t>似日光普照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無言的讚</a:t>
            </a:r>
            <a:r>
              <a:rPr lang="zh-CN" altLang="en-US" b="1" dirty="0" smtClean="0"/>
              <a:t>頌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諸</a:t>
            </a:r>
            <a:r>
              <a:rPr lang="zh-TW" altLang="en-US" sz="5400" dirty="0" smtClean="0"/>
              <a:t>天說述主</a:t>
            </a:r>
            <a:r>
              <a:rPr lang="zh-TW" altLang="en-US" sz="5400" dirty="0"/>
              <a:t>的榮</a:t>
            </a:r>
            <a:r>
              <a:rPr lang="zh-TW" altLang="en-US" sz="5400" dirty="0" smtClean="0"/>
              <a:t>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穹</a:t>
            </a:r>
            <a:r>
              <a:rPr lang="zh-TW" altLang="en-US" sz="5400" dirty="0"/>
              <a:t>蒼傳頌神大能</a:t>
            </a:r>
            <a:r>
              <a:rPr lang="zh-TW" altLang="en-US" sz="5400" dirty="0" smtClean="0"/>
              <a:t>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每</a:t>
            </a:r>
            <a:r>
              <a:rPr lang="zh-TW" altLang="en-US" sz="5400" dirty="0"/>
              <a:t>日每夜發出詩</a:t>
            </a:r>
            <a:r>
              <a:rPr lang="zh-TW" altLang="en-US" sz="5400" dirty="0" smtClean="0"/>
              <a:t>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讚</a:t>
            </a:r>
            <a:r>
              <a:rPr lang="zh-TW" altLang="en-US" sz="5400" dirty="0"/>
              <a:t>美全能上帝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9442" y="642918"/>
            <a:ext cx="7117180" cy="5143536"/>
          </a:xfrm>
        </p:spPr>
        <p:txBody>
          <a:bodyPr/>
          <a:lstStyle/>
          <a:p>
            <a:pPr algn="ctr"/>
            <a:r>
              <a:rPr lang="zh-TW" altLang="en-US" sz="5000" dirty="0" smtClean="0"/>
              <a:t>基督的愛像是</a:t>
            </a:r>
            <a:br>
              <a:rPr lang="zh-TW" altLang="en-US" sz="5000" dirty="0" smtClean="0"/>
            </a:br>
            <a:r>
              <a:rPr lang="zh-TW" altLang="en-US" sz="5000" dirty="0" smtClean="0"/>
              <a:t>漆黑裡導航亮光</a:t>
            </a:r>
            <a:br>
              <a:rPr lang="zh-TW" altLang="en-US" sz="5000" dirty="0" smtClean="0"/>
            </a:br>
            <a:r>
              <a:rPr lang="zh-TW" altLang="en-US" sz="5000" dirty="0" smtClean="0"/>
              <a:t>一生替人受罪</a:t>
            </a:r>
            <a:br>
              <a:rPr lang="zh-TW" altLang="en-US" sz="5000" dirty="0" smtClean="0"/>
            </a:br>
            <a:r>
              <a:rPr lang="zh-TW" altLang="en-US" sz="5000" dirty="0" smtClean="0"/>
              <a:t>關心愛護兒女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sz="5000" dirty="0" smtClean="0"/>
              <a:t>敬拜上主更兼要虔誠</a:t>
            </a:r>
            <a:br>
              <a:rPr lang="zh-TW" altLang="en-US" sz="5000" dirty="0" smtClean="0"/>
            </a:br>
            <a:r>
              <a:rPr lang="zh-TW" altLang="en-US" sz="5000" dirty="0" smtClean="0"/>
              <a:t>遵守主道</a:t>
            </a:r>
            <a:r>
              <a:rPr lang="en-US" sz="5000" dirty="0" smtClean="0"/>
              <a:t>  </a:t>
            </a:r>
            <a:r>
              <a:rPr lang="zh-TW" altLang="en-US" sz="5000" dirty="0" smtClean="0"/>
              <a:t>心中默禱</a:t>
            </a:r>
            <a:br>
              <a:rPr lang="zh-TW" altLang="en-US" sz="5000" dirty="0" smtClean="0"/>
            </a:br>
            <a:r>
              <a:rPr lang="zh-TW" altLang="en-US" sz="5000" dirty="0" smtClean="0"/>
              <a:t>盼求上主祝福你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主愛滋潤我心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我曾經追求世界</a:t>
            </a:r>
            <a:r>
              <a:rPr lang="zh-TW" altLang="en-US" sz="5400" dirty="0" smtClean="0"/>
              <a:t>的歡樂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希望</a:t>
            </a:r>
            <a:r>
              <a:rPr lang="zh-TW" altLang="en-US" sz="5400" dirty="0"/>
              <a:t>能夠得到</a:t>
            </a:r>
            <a:r>
              <a:rPr lang="zh-TW" altLang="en-US" sz="5400" dirty="0" smtClean="0"/>
              <a:t>滿足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那一</a:t>
            </a:r>
            <a:r>
              <a:rPr lang="zh-TW" altLang="en-US" sz="5400" dirty="0"/>
              <a:t>天當我遇見</a:t>
            </a:r>
            <a:r>
              <a:rPr lang="zh-TW" altLang="en-US" sz="5400" dirty="0" smtClean="0"/>
              <a:t>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發現自己的虛空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主愛滋潤我心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但主的愛是何等</a:t>
            </a:r>
            <a:r>
              <a:rPr lang="zh-TW" altLang="en-US" sz="5400" dirty="0" smtClean="0"/>
              <a:t>甘甜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滋潤</a:t>
            </a:r>
            <a:r>
              <a:rPr lang="zh-TW" altLang="en-US" sz="5400" dirty="0"/>
              <a:t>我乾渴的</a:t>
            </a:r>
            <a:r>
              <a:rPr lang="zh-TW" altLang="en-US" sz="5400" dirty="0" smtClean="0"/>
              <a:t>心田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我甘心跟隨你的</a:t>
            </a:r>
            <a:r>
              <a:rPr lang="zh-TW" altLang="en-US" sz="5400" dirty="0" smtClean="0"/>
              <a:t>引導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十架的路上奔跑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主愛滋潤我心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我前面道路有耶穌</a:t>
            </a:r>
            <a:r>
              <a:rPr lang="zh-TW" altLang="en-US" sz="5400" dirty="0" smtClean="0"/>
              <a:t>陪伴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心</a:t>
            </a:r>
            <a:r>
              <a:rPr lang="zh-TW" altLang="en-US" sz="5400" dirty="0"/>
              <a:t>中常有喜樂</a:t>
            </a:r>
            <a:r>
              <a:rPr lang="zh-TW" altLang="en-US" sz="5400" dirty="0" smtClean="0"/>
              <a:t>平安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生活</a:t>
            </a:r>
            <a:r>
              <a:rPr lang="zh-TW" altLang="en-US" sz="5400" dirty="0"/>
              <a:t>中即使遇到</a:t>
            </a:r>
            <a:r>
              <a:rPr lang="zh-TW" altLang="en-US" sz="5400" dirty="0" smtClean="0"/>
              <a:t>困難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耶穌賜給我力量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主愛滋潤我心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但主的愛是何等</a:t>
            </a:r>
            <a:r>
              <a:rPr lang="zh-TW" altLang="en-US" sz="5400" dirty="0" smtClean="0"/>
              <a:t>甘甜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滋潤</a:t>
            </a:r>
            <a:r>
              <a:rPr lang="zh-TW" altLang="en-US" sz="5400" dirty="0"/>
              <a:t>我乾渴的</a:t>
            </a:r>
            <a:r>
              <a:rPr lang="zh-TW" altLang="en-US" sz="5400" dirty="0" smtClean="0"/>
              <a:t>心田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我甘心跟隨你的</a:t>
            </a:r>
            <a:r>
              <a:rPr lang="zh-TW" altLang="en-US" sz="5400" dirty="0" smtClean="0"/>
              <a:t>引導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十架的路上奔跑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77334" cy="5610796"/>
          </a:xfrm>
        </p:spPr>
        <p:txBody>
          <a:bodyPr/>
          <a:lstStyle/>
          <a:p>
            <a:pPr algn="ctr"/>
            <a:r>
              <a:rPr lang="zh-TW" alt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r>
              <a:rPr lang="en-US" altLang="zh-TW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每當我思想你的救恩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我的心感激顫動不已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每當我思想你的恩典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我的心不配白白領受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77334" cy="5610796"/>
          </a:xfrm>
        </p:spPr>
        <p:txBody>
          <a:bodyPr/>
          <a:lstStyle/>
          <a:p>
            <a:pPr algn="ctr"/>
            <a:r>
              <a:rPr lang="zh-TW" altLang="en-US" sz="5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主你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寶血流入我心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使我潔淨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你愛接納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使我得重生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喜樂平安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慈愛一生伴隨著我</a:t>
            </a:r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永做神國的屬靈後裔</a:t>
            </a:r>
            <a:b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3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38</TotalTime>
  <Words>203</Words>
  <Application>Microsoft Office PowerPoint</Application>
  <PresentationFormat>如螢幕大小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佈景主題3</vt:lpstr>
      <vt:lpstr>恩主頌   耶穌的愛是世間最好 督促我們來做人 不論嚴寒夏至你的愛不改 更常常令我有溫暖 </vt:lpstr>
      <vt:lpstr>基督的愛像是 漆黑裡導航亮光 一生替人受罪 關心愛護兒女 </vt:lpstr>
      <vt:lpstr>敬拜上主更兼要虔誠 遵守主道  心中默禱 盼求上主祝福你 </vt:lpstr>
      <vt:lpstr>主愛滋潤我心</vt:lpstr>
      <vt:lpstr>主愛滋潤我心</vt:lpstr>
      <vt:lpstr>主愛滋潤我心</vt:lpstr>
      <vt:lpstr>主愛滋潤我心</vt:lpstr>
      <vt:lpstr>愛  每當我思想你的救恩 我的心感激顫動不已 每當我思想你的恩典 我的心不配白白領受 </vt:lpstr>
      <vt:lpstr>主你寶血流入我心 使我潔淨    你愛接納 使我得重生  喜樂平安 慈愛一生伴隨著我 永做神國的屬靈後裔 </vt:lpstr>
      <vt:lpstr>每當我看到你的十架 我雙眼落淚不能自己 每當我領受你愛福杯 我的心奮發與主相稱 </vt:lpstr>
      <vt:lpstr>   主啊 教我學習你的 捨己大愛  有你的香味 四處流露 仁愛溫柔卑 一生結實纍纍 永做神國的屬靈後裔   </vt:lpstr>
      <vt:lpstr>無言的讚頌</vt:lpstr>
      <vt:lpstr>無言的讚頌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主愛滋潤我心</dc:title>
  <dc:creator>DAIDUONG</dc:creator>
  <cp:lastModifiedBy>大唐</cp:lastModifiedBy>
  <cp:revision>7</cp:revision>
  <dcterms:created xsi:type="dcterms:W3CDTF">2014-06-21T09:33:10Z</dcterms:created>
  <dcterms:modified xsi:type="dcterms:W3CDTF">2015-07-18T12:58:30Z</dcterms:modified>
</cp:coreProperties>
</file>